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4"/>
  </p:notesMasterIdLst>
  <p:sldIdLst>
    <p:sldId id="307" r:id="rId2"/>
    <p:sldId id="258" r:id="rId3"/>
    <p:sldId id="261" r:id="rId4"/>
    <p:sldId id="312" r:id="rId5"/>
    <p:sldId id="269" r:id="rId6"/>
    <p:sldId id="337" r:id="rId7"/>
    <p:sldId id="313" r:id="rId8"/>
    <p:sldId id="262" r:id="rId9"/>
    <p:sldId id="310" r:id="rId10"/>
    <p:sldId id="311" r:id="rId11"/>
    <p:sldId id="335" r:id="rId12"/>
    <p:sldId id="334" r:id="rId13"/>
    <p:sldId id="338" r:id="rId14"/>
    <p:sldId id="316" r:id="rId15"/>
    <p:sldId id="321" r:id="rId16"/>
    <p:sldId id="318" r:id="rId17"/>
    <p:sldId id="320" r:id="rId18"/>
    <p:sldId id="315" r:id="rId19"/>
    <p:sldId id="264" r:id="rId20"/>
    <p:sldId id="339" r:id="rId21"/>
    <p:sldId id="324" r:id="rId22"/>
    <p:sldId id="340" r:id="rId23"/>
    <p:sldId id="347" r:id="rId24"/>
    <p:sldId id="342" r:id="rId25"/>
    <p:sldId id="341" r:id="rId26"/>
    <p:sldId id="348" r:id="rId27"/>
    <p:sldId id="343" r:id="rId28"/>
    <p:sldId id="344" r:id="rId29"/>
    <p:sldId id="345" r:id="rId30"/>
    <p:sldId id="346" r:id="rId31"/>
    <p:sldId id="349" r:id="rId32"/>
    <p:sldId id="279" r:id="rId33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Light" panose="00000400000000000000" pitchFamily="2" charset="0"/>
      <p:regular r:id="rId40"/>
      <p:italic r:id="rId41"/>
    </p:embeddedFont>
    <p:embeddedFont>
      <p:font typeface="Passion One" panose="020B0604020202020204" charset="0"/>
      <p:regular r:id="rId42"/>
      <p:bold r:id="rId43"/>
    </p:embeddedFont>
    <p:embeddedFont>
      <p:font typeface="Titillium Web SemiBold" panose="000007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0C6D07-20CF-45F6-A2E3-9792EEADB3C4}" v="147" dt="2024-12-16T10:56:49.951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1" autoAdjust="0"/>
    <p:restoredTop sz="94379" autoAdjust="0"/>
  </p:normalViewPr>
  <p:slideViewPr>
    <p:cSldViewPr snapToGrid="0">
      <p:cViewPr>
        <p:scale>
          <a:sx n="100" d="100"/>
          <a:sy n="100" d="100"/>
        </p:scale>
        <p:origin x="8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 addMainMaster delMainMaster">
      <pc:chgData name="ANGELO ANDREA NOZZOLILLO" userId="505cf4a8-58c2-448b-bff3-99f1281f283d" providerId="ADAL" clId="{CECA4EC2-A804-4758-8451-5701457BDAEA}" dt="2024-12-13T15:55:13.239" v="5897" actId="14100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3T15:36:14.965" v="5704" actId="1076"/>
        <pc:sldMkLst>
          <pc:docMk/>
          <pc:sldMk cId="0" sldId="258"/>
        </pc:sldMkLst>
        <pc:spChg chg="add mod">
          <ac:chgData name="ANGELO ANDREA NOZZOLILLO" userId="505cf4a8-58c2-448b-bff3-99f1281f283d" providerId="ADAL" clId="{CECA4EC2-A804-4758-8451-5701457BDAEA}" dt="2024-12-13T15:36:14.965" v="5704" actId="1076"/>
          <ac:spMkLst>
            <pc:docMk/>
            <pc:sldMk cId="0" sldId="258"/>
            <ac:spMk id="2" creationId="{305BAA80-A544-B64D-55C9-AE32192AE21E}"/>
          </ac:spMkLst>
        </pc:spChg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12T13:47:00.708" v="4955" actId="20577"/>
        <pc:sldMkLst>
          <pc:docMk/>
          <pc:sldMk cId="0" sldId="261"/>
        </pc:sldMkLst>
        <pc:spChg chg="add mod">
          <ac:chgData name="ANGELO ANDREA NOZZOLILLO" userId="505cf4a8-58c2-448b-bff3-99f1281f283d" providerId="ADAL" clId="{CECA4EC2-A804-4758-8451-5701457BDAEA}" dt="2024-12-12T13:47:00.708" v="4955" actId="20577"/>
          <ac:spMkLst>
            <pc:docMk/>
            <pc:sldMk cId="0" sldId="261"/>
            <ac:spMk id="2" creationId="{EEAB2309-2772-CF77-C420-20BAFFC298F7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3T08:33:24.164" v="5356" actId="20577"/>
        <pc:sldMkLst>
          <pc:docMk/>
          <pc:sldMk cId="0" sldId="262"/>
        </pc:sldMkLst>
        <pc:spChg chg="add mod">
          <ac:chgData name="ANGELO ANDREA NOZZOLILLO" userId="505cf4a8-58c2-448b-bff3-99f1281f283d" providerId="ADAL" clId="{CECA4EC2-A804-4758-8451-5701457BDAEA}" dt="2024-12-12T13:47:42.629" v="4972" actId="20577"/>
          <ac:spMkLst>
            <pc:docMk/>
            <pc:sldMk cId="0" sldId="262"/>
            <ac:spMk id="2" creationId="{A2810E88-87EB-4703-1D28-602E335F1FC9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13T08:33:24.164" v="5356" actId="20577"/>
          <ac:spMkLst>
            <pc:docMk/>
            <pc:sldMk cId="0" sldId="262"/>
            <ac:spMk id="28" creationId="{FD379F41-0061-7B5C-EC51-87EC155A6960}"/>
          </ac:spMkLst>
        </pc:sp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53:13.683" v="5872" actId="20577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mod">
          <ac:chgData name="ANGELO ANDREA NOZZOLILLO" userId="505cf4a8-58c2-448b-bff3-99f1281f283d" providerId="ADAL" clId="{CECA4EC2-A804-4758-8451-5701457BDAEA}" dt="2024-12-13T15:53:13.683" v="5872" actId="20577"/>
          <ac:spMkLst>
            <pc:docMk/>
            <pc:sldMk cId="0" sldId="264"/>
            <ac:spMk id="4" creationId="{0F24CC0A-DCE6-8242-6682-914957277595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</pc:sldChg>
      <pc:sldChg chg="del">
        <pc:chgData name="ANGELO ANDREA NOZZOLILLO" userId="505cf4a8-58c2-448b-bff3-99f1281f283d" providerId="ADAL" clId="{CECA4EC2-A804-4758-8451-5701457BDAEA}" dt="2024-12-12T13:44:12.317" v="4878" actId="47"/>
        <pc:sldMkLst>
          <pc:docMk/>
          <pc:sldMk cId="0" sldId="265"/>
        </pc:sldMkLst>
      </pc:sldChg>
      <pc:sldChg chg="del">
        <pc:chgData name="ANGELO ANDREA NOZZOLILLO" userId="505cf4a8-58c2-448b-bff3-99f1281f283d" providerId="ADAL" clId="{CECA4EC2-A804-4758-8451-5701457BDAEA}" dt="2024-12-12T13:44:13.439" v="4879" actId="47"/>
        <pc:sldMkLst>
          <pc:docMk/>
          <pc:sldMk cId="0" sldId="266"/>
        </pc:sldMkLst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</pc:sldChg>
      <pc:sldChg chg="addSp delSp modSp del mod ord">
        <pc:chgData name="ANGELO ANDREA NOZZOLILLO" userId="505cf4a8-58c2-448b-bff3-99f1281f283d" providerId="ADAL" clId="{CECA4EC2-A804-4758-8451-5701457BDAEA}" dt="2024-12-12T13:44:14.185" v="4880" actId="47"/>
        <pc:sldMkLst>
          <pc:docMk/>
          <pc:sldMk cId="0" sldId="268"/>
        </pc:sldMkLst>
      </pc:sldChg>
      <pc:sldChg chg="addSp delSp modSp mod ord modTransition">
        <pc:chgData name="ANGELO ANDREA NOZZOLILLO" userId="505cf4a8-58c2-448b-bff3-99f1281f283d" providerId="ADAL" clId="{CECA4EC2-A804-4758-8451-5701457BDAEA}" dt="2024-12-13T08:45:30.962" v="5476" actId="1076"/>
        <pc:sldMkLst>
          <pc:docMk/>
          <pc:sldMk cId="0" sldId="269"/>
        </pc:sldMkLst>
        <pc:spChg chg="add mod">
          <ac:chgData name="ANGELO ANDREA NOZZOLILLO" userId="505cf4a8-58c2-448b-bff3-99f1281f283d" providerId="ADAL" clId="{CECA4EC2-A804-4758-8451-5701457BDAEA}" dt="2024-12-12T13:47:11.939" v="4961" actId="20577"/>
          <ac:spMkLst>
            <pc:docMk/>
            <pc:sldMk cId="0" sldId="269"/>
            <ac:spMk id="2" creationId="{F7EC6D6D-8CB6-2946-DAD2-76C280D865C8}"/>
          </ac:spMkLst>
        </pc:spChg>
        <pc:spChg chg="add mod">
          <ac:chgData name="ANGELO ANDREA NOZZOLILLO" userId="505cf4a8-58c2-448b-bff3-99f1281f283d" providerId="ADAL" clId="{CECA4EC2-A804-4758-8451-5701457BDAEA}" dt="2024-12-13T08:45:21.010" v="5475" actId="20577"/>
          <ac:spMkLst>
            <pc:docMk/>
            <pc:sldMk cId="0" sldId="269"/>
            <ac:spMk id="3" creationId="{7BFB97EE-8F90-F201-75A9-2487CBE6A45A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3T08:45:30.962" v="5476" actId="1076"/>
          <ac:spMkLst>
            <pc:docMk/>
            <pc:sldMk cId="0" sldId="269"/>
            <ac:spMk id="19" creationId="{0F996DE8-BE5E-EBA2-51F0-CBFBA59FCA40}"/>
          </ac:spMkLst>
        </pc:s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4.599" v="4881" actId="47"/>
        <pc:sldMkLst>
          <pc:docMk/>
          <pc:sldMk cId="0" sldId="270"/>
        </pc:sldMkLst>
      </pc:sldChg>
      <pc:sldChg chg="del">
        <pc:chgData name="ANGELO ANDREA NOZZOLILLO" userId="505cf4a8-58c2-448b-bff3-99f1281f283d" providerId="ADAL" clId="{CECA4EC2-A804-4758-8451-5701457BDAEA}" dt="2024-12-12T13:44:14.783" v="4882" actId="47"/>
        <pc:sldMkLst>
          <pc:docMk/>
          <pc:sldMk cId="0" sldId="271"/>
        </pc:sldMkLst>
      </pc:sldChg>
      <pc:sldChg chg="del">
        <pc:chgData name="ANGELO ANDREA NOZZOLILLO" userId="505cf4a8-58c2-448b-bff3-99f1281f283d" providerId="ADAL" clId="{CECA4EC2-A804-4758-8451-5701457BDAEA}" dt="2024-12-12T13:44:15.286" v="4883" actId="47"/>
        <pc:sldMkLst>
          <pc:docMk/>
          <pc:sldMk cId="0" sldId="272"/>
        </pc:sldMkLst>
      </pc:sldChg>
      <pc:sldChg chg="del">
        <pc:chgData name="ANGELO ANDREA NOZZOLILLO" userId="505cf4a8-58c2-448b-bff3-99f1281f283d" providerId="ADAL" clId="{CECA4EC2-A804-4758-8451-5701457BDAEA}" dt="2024-12-12T13:44:15.356" v="4884" actId="47"/>
        <pc:sldMkLst>
          <pc:docMk/>
          <pc:sldMk cId="0" sldId="273"/>
        </pc:sldMkLst>
      </pc:sldChg>
      <pc:sldChg chg="del">
        <pc:chgData name="ANGELO ANDREA NOZZOLILLO" userId="505cf4a8-58c2-448b-bff3-99f1281f283d" providerId="ADAL" clId="{CECA4EC2-A804-4758-8451-5701457BDAEA}" dt="2024-12-12T13:44:15.436" v="4885" actId="47"/>
        <pc:sldMkLst>
          <pc:docMk/>
          <pc:sldMk cId="0" sldId="274"/>
        </pc:sldMkLst>
      </pc:sldChg>
      <pc:sldChg chg="del">
        <pc:chgData name="ANGELO ANDREA NOZZOLILLO" userId="505cf4a8-58c2-448b-bff3-99f1281f283d" providerId="ADAL" clId="{CECA4EC2-A804-4758-8451-5701457BDAEA}" dt="2024-12-12T13:44:15.493" v="4886" actId="47"/>
        <pc:sldMkLst>
          <pc:docMk/>
          <pc:sldMk cId="0" sldId="275"/>
        </pc:sldMkLst>
      </pc:sldChg>
      <pc:sldChg chg="del">
        <pc:chgData name="ANGELO ANDREA NOZZOLILLO" userId="505cf4a8-58c2-448b-bff3-99f1281f283d" providerId="ADAL" clId="{CECA4EC2-A804-4758-8451-5701457BDAEA}" dt="2024-12-12T13:44:15.571" v="4887" actId="47"/>
        <pc:sldMkLst>
          <pc:docMk/>
          <pc:sldMk cId="0" sldId="276"/>
        </pc:sldMkLst>
      </pc:sldChg>
      <pc:sldChg chg="del">
        <pc:chgData name="ANGELO ANDREA NOZZOLILLO" userId="505cf4a8-58c2-448b-bff3-99f1281f283d" providerId="ADAL" clId="{CECA4EC2-A804-4758-8451-5701457BDAEA}" dt="2024-12-12T13:44:15.658" v="4888" actId="47"/>
        <pc:sldMkLst>
          <pc:docMk/>
          <pc:sldMk cId="0" sldId="277"/>
        </pc:sldMkLst>
      </pc:sldChg>
      <pc:sldChg chg="del">
        <pc:chgData name="ANGELO ANDREA NOZZOLILLO" userId="505cf4a8-58c2-448b-bff3-99f1281f283d" providerId="ADAL" clId="{CECA4EC2-A804-4758-8451-5701457BDAEA}" dt="2024-12-12T13:44:15.720" v="4889" actId="47"/>
        <pc:sldMkLst>
          <pc:docMk/>
          <pc:sldMk cId="0" sldId="278"/>
        </pc:sldMkLst>
      </pc:sldChg>
      <pc:sldChg chg="addSp delSp modSp add del mod ord modAnim">
        <pc:chgData name="ANGELO ANDREA NOZZOLILLO" userId="505cf4a8-58c2-448b-bff3-99f1281f283d" providerId="ADAL" clId="{CECA4EC2-A804-4758-8451-5701457BDAEA}" dt="2024-12-13T15:55:13.239" v="5897" actId="14100"/>
        <pc:sldMkLst>
          <pc:docMk/>
          <pc:sldMk cId="0" sldId="279"/>
        </pc:sldMkLst>
        <pc:spChg chg="add mod">
          <ac:chgData name="ANGELO ANDREA NOZZOLILLO" userId="505cf4a8-58c2-448b-bff3-99f1281f283d" providerId="ADAL" clId="{CECA4EC2-A804-4758-8451-5701457BDAEA}" dt="2024-12-12T21:28:12.501" v="5231" actId="1076"/>
          <ac:spMkLst>
            <pc:docMk/>
            <pc:sldMk cId="0" sldId="279"/>
            <ac:spMk id="7" creationId="{5D12AD01-58E0-7CF5-E707-9ED10CE9A854}"/>
          </ac:spMkLst>
        </pc:spChg>
        <pc:spChg chg="add mod">
          <ac:chgData name="ANGELO ANDREA NOZZOLILLO" userId="505cf4a8-58c2-448b-bff3-99f1281f283d" providerId="ADAL" clId="{CECA4EC2-A804-4758-8451-5701457BDAEA}" dt="2024-12-13T15:55:13.239" v="5897" actId="14100"/>
          <ac:spMkLst>
            <pc:docMk/>
            <pc:sldMk cId="0" sldId="279"/>
            <ac:spMk id="9" creationId="{DB176970-C616-0D13-A136-009CAA830EE5}"/>
          </ac:spMkLst>
        </pc:spChg>
        <pc:spChg chg="mod ord">
          <ac:chgData name="ANGELO ANDREA NOZZOLILLO" userId="505cf4a8-58c2-448b-bff3-99f1281f283d" providerId="ADAL" clId="{CECA4EC2-A804-4758-8451-5701457BDAEA}" dt="2024-12-12T21:31:06.029" v="5273" actId="1076"/>
          <ac:spMkLst>
            <pc:docMk/>
            <pc:sldMk cId="0" sldId="279"/>
            <ac:spMk id="305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2T21:26:43.433" v="5220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2T21:30:33.676" v="5269" actId="1076"/>
          <ac:picMkLst>
            <pc:docMk/>
            <pc:sldMk cId="0" sldId="279"/>
            <ac:picMk id="3" creationId="{22E7A7F0-7B61-B567-95C7-C85E7644F1FF}"/>
          </ac:picMkLst>
        </pc:picChg>
        <pc:picChg chg="add mod modCrop">
          <ac:chgData name="ANGELO ANDREA NOZZOLILLO" userId="505cf4a8-58c2-448b-bff3-99f1281f283d" providerId="ADAL" clId="{CECA4EC2-A804-4758-8451-5701457BDAEA}" dt="2024-12-12T21:31:36.959" v="5276" actId="1076"/>
          <ac:picMkLst>
            <pc:docMk/>
            <pc:sldMk cId="0" sldId="279"/>
            <ac:picMk id="4" creationId="{F338F20A-375F-603D-A313-6E22A65BCBBD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5.878" v="4891" actId="47"/>
        <pc:sldMkLst>
          <pc:docMk/>
          <pc:sldMk cId="0" sldId="280"/>
        </pc:sldMkLst>
      </pc:sldChg>
      <pc:sldChg chg="del">
        <pc:chgData name="ANGELO ANDREA NOZZOLILLO" userId="505cf4a8-58c2-448b-bff3-99f1281f283d" providerId="ADAL" clId="{CECA4EC2-A804-4758-8451-5701457BDAEA}" dt="2024-12-12T13:44:16.039" v="4892" actId="47"/>
        <pc:sldMkLst>
          <pc:docMk/>
          <pc:sldMk cId="0" sldId="281"/>
        </pc:sldMkLst>
      </pc:sldChg>
      <pc:sldChg chg="del">
        <pc:chgData name="ANGELO ANDREA NOZZOLILLO" userId="505cf4a8-58c2-448b-bff3-99f1281f283d" providerId="ADAL" clId="{CECA4EC2-A804-4758-8451-5701457BDAEA}" dt="2024-12-12T13:44:16.211" v="4893" actId="47"/>
        <pc:sldMkLst>
          <pc:docMk/>
          <pc:sldMk cId="0" sldId="282"/>
        </pc:sldMkLst>
      </pc:sldChg>
      <pc:sldChg chg="del">
        <pc:chgData name="ANGELO ANDREA NOZZOLILLO" userId="505cf4a8-58c2-448b-bff3-99f1281f283d" providerId="ADAL" clId="{CECA4EC2-A804-4758-8451-5701457BDAEA}" dt="2024-12-12T13:44:16.338" v="4894" actId="47"/>
        <pc:sldMkLst>
          <pc:docMk/>
          <pc:sldMk cId="0" sldId="283"/>
        </pc:sldMkLst>
      </pc:sldChg>
      <pc:sldChg chg="del">
        <pc:chgData name="ANGELO ANDREA NOZZOLILLO" userId="505cf4a8-58c2-448b-bff3-99f1281f283d" providerId="ADAL" clId="{CECA4EC2-A804-4758-8451-5701457BDAEA}" dt="2024-12-12T13:44:16.496" v="4895" actId="47"/>
        <pc:sldMkLst>
          <pc:docMk/>
          <pc:sldMk cId="0" sldId="284"/>
        </pc:sldMkLst>
      </pc:sldChg>
      <pc:sldChg chg="del">
        <pc:chgData name="ANGELO ANDREA NOZZOLILLO" userId="505cf4a8-58c2-448b-bff3-99f1281f283d" providerId="ADAL" clId="{CECA4EC2-A804-4758-8451-5701457BDAEA}" dt="2024-12-12T13:44:16.594" v="4896" actId="47"/>
        <pc:sldMkLst>
          <pc:docMk/>
          <pc:sldMk cId="0" sldId="285"/>
        </pc:sldMkLst>
      </pc:sldChg>
      <pc:sldChg chg="del">
        <pc:chgData name="ANGELO ANDREA NOZZOLILLO" userId="505cf4a8-58c2-448b-bff3-99f1281f283d" providerId="ADAL" clId="{CECA4EC2-A804-4758-8451-5701457BDAEA}" dt="2024-12-12T13:44:16.729" v="4897" actId="47"/>
        <pc:sldMkLst>
          <pc:docMk/>
          <pc:sldMk cId="0" sldId="286"/>
        </pc:sldMkLst>
      </pc:sldChg>
      <pc:sldChg chg="del">
        <pc:chgData name="ANGELO ANDREA NOZZOLILLO" userId="505cf4a8-58c2-448b-bff3-99f1281f283d" providerId="ADAL" clId="{CECA4EC2-A804-4758-8451-5701457BDAEA}" dt="2024-12-12T13:44:16.924" v="4898" actId="47"/>
        <pc:sldMkLst>
          <pc:docMk/>
          <pc:sldMk cId="0" sldId="287"/>
        </pc:sldMkLst>
      </pc:sldChg>
      <pc:sldChg chg="del">
        <pc:chgData name="ANGELO ANDREA NOZZOLILLO" userId="505cf4a8-58c2-448b-bff3-99f1281f283d" providerId="ADAL" clId="{CECA4EC2-A804-4758-8451-5701457BDAEA}" dt="2024-12-12T13:44:17.188" v="4899" actId="47"/>
        <pc:sldMkLst>
          <pc:docMk/>
          <pc:sldMk cId="0" sldId="288"/>
        </pc:sldMkLst>
      </pc:sldChg>
      <pc:sldChg chg="del">
        <pc:chgData name="ANGELO ANDREA NOZZOLILLO" userId="505cf4a8-58c2-448b-bff3-99f1281f283d" providerId="ADAL" clId="{CECA4EC2-A804-4758-8451-5701457BDAEA}" dt="2024-12-12T13:44:17.257" v="4900" actId="47"/>
        <pc:sldMkLst>
          <pc:docMk/>
          <pc:sldMk cId="0" sldId="289"/>
        </pc:sldMkLst>
      </pc:sldChg>
      <pc:sldChg chg="modSp del mod">
        <pc:chgData name="ANGELO ANDREA NOZZOLILLO" userId="505cf4a8-58c2-448b-bff3-99f1281f283d" providerId="ADAL" clId="{CECA4EC2-A804-4758-8451-5701457BDAEA}" dt="2024-12-12T13:44:17.349" v="4901" actId="47"/>
        <pc:sldMkLst>
          <pc:docMk/>
          <pc:sldMk cId="0" sldId="290"/>
        </pc:sldMkLst>
      </pc:sldChg>
      <pc:sldChg chg="del">
        <pc:chgData name="ANGELO ANDREA NOZZOLILLO" userId="505cf4a8-58c2-448b-bff3-99f1281f283d" providerId="ADAL" clId="{CECA4EC2-A804-4758-8451-5701457BDAEA}" dt="2024-12-12T13:44:17.475" v="4902" actId="47"/>
        <pc:sldMkLst>
          <pc:docMk/>
          <pc:sldMk cId="0" sldId="291"/>
        </pc:sldMkLst>
      </pc:sldChg>
      <pc:sldChg chg="del">
        <pc:chgData name="ANGELO ANDREA NOZZOLILLO" userId="505cf4a8-58c2-448b-bff3-99f1281f283d" providerId="ADAL" clId="{CECA4EC2-A804-4758-8451-5701457BDAEA}" dt="2024-12-12T13:44:17.584" v="4903" actId="47"/>
        <pc:sldMkLst>
          <pc:docMk/>
          <pc:sldMk cId="0" sldId="292"/>
        </pc:sldMkLst>
      </pc:sldChg>
      <pc:sldChg chg="del">
        <pc:chgData name="ANGELO ANDREA NOZZOLILLO" userId="505cf4a8-58c2-448b-bff3-99f1281f283d" providerId="ADAL" clId="{CECA4EC2-A804-4758-8451-5701457BDAEA}" dt="2024-12-12T13:44:17.696" v="4904" actId="47"/>
        <pc:sldMkLst>
          <pc:docMk/>
          <pc:sldMk cId="0" sldId="293"/>
        </pc:sldMkLst>
      </pc:sldChg>
      <pc:sldChg chg="del">
        <pc:chgData name="ANGELO ANDREA NOZZOLILLO" userId="505cf4a8-58c2-448b-bff3-99f1281f283d" providerId="ADAL" clId="{CECA4EC2-A804-4758-8451-5701457BDAEA}" dt="2024-12-12T13:44:17.840" v="4905" actId="47"/>
        <pc:sldMkLst>
          <pc:docMk/>
          <pc:sldMk cId="0" sldId="294"/>
        </pc:sldMkLst>
      </pc:sldChg>
      <pc:sldChg chg="del">
        <pc:chgData name="ANGELO ANDREA NOZZOLILLO" userId="505cf4a8-58c2-448b-bff3-99f1281f283d" providerId="ADAL" clId="{CECA4EC2-A804-4758-8451-5701457BDAEA}" dt="2024-12-12T13:44:17.960" v="4906" actId="47"/>
        <pc:sldMkLst>
          <pc:docMk/>
          <pc:sldMk cId="0" sldId="295"/>
        </pc:sldMkLst>
      </pc:sldChg>
      <pc:sldChg chg="del">
        <pc:chgData name="ANGELO ANDREA NOZZOLILLO" userId="505cf4a8-58c2-448b-bff3-99f1281f283d" providerId="ADAL" clId="{CECA4EC2-A804-4758-8451-5701457BDAEA}" dt="2024-12-12T13:44:18.058" v="4907" actId="47"/>
        <pc:sldMkLst>
          <pc:docMk/>
          <pc:sldMk cId="0" sldId="296"/>
        </pc:sldMkLst>
      </pc:sldChg>
      <pc:sldChg chg="del">
        <pc:chgData name="ANGELO ANDREA NOZZOLILLO" userId="505cf4a8-58c2-448b-bff3-99f1281f283d" providerId="ADAL" clId="{CECA4EC2-A804-4758-8451-5701457BDAEA}" dt="2024-12-12T13:44:18.154" v="4908" actId="47"/>
        <pc:sldMkLst>
          <pc:docMk/>
          <pc:sldMk cId="0" sldId="297"/>
        </pc:sldMkLst>
      </pc:sldChg>
      <pc:sldChg chg="del">
        <pc:chgData name="ANGELO ANDREA NOZZOLILLO" userId="505cf4a8-58c2-448b-bff3-99f1281f283d" providerId="ADAL" clId="{CECA4EC2-A804-4758-8451-5701457BDAEA}" dt="2024-12-12T13:44:18.360" v="4909" actId="47"/>
        <pc:sldMkLst>
          <pc:docMk/>
          <pc:sldMk cId="0" sldId="298"/>
        </pc:sldMkLst>
      </pc:sldChg>
      <pc:sldChg chg="del">
        <pc:chgData name="ANGELO ANDREA NOZZOLILLO" userId="505cf4a8-58c2-448b-bff3-99f1281f283d" providerId="ADAL" clId="{CECA4EC2-A804-4758-8451-5701457BDAEA}" dt="2024-12-12T13:44:18.454" v="4910" actId="47"/>
        <pc:sldMkLst>
          <pc:docMk/>
          <pc:sldMk cId="0" sldId="299"/>
        </pc:sldMkLst>
      </pc:sldChg>
      <pc:sldChg chg="del">
        <pc:chgData name="ANGELO ANDREA NOZZOLILLO" userId="505cf4a8-58c2-448b-bff3-99f1281f283d" providerId="ADAL" clId="{CECA4EC2-A804-4758-8451-5701457BDAEA}" dt="2024-12-12T13:44:18.514" v="4911" actId="47"/>
        <pc:sldMkLst>
          <pc:docMk/>
          <pc:sldMk cId="0" sldId="300"/>
        </pc:sldMkLst>
      </pc:sldChg>
      <pc:sldChg chg="del">
        <pc:chgData name="ANGELO ANDREA NOZZOLILLO" userId="505cf4a8-58c2-448b-bff3-99f1281f283d" providerId="ADAL" clId="{CECA4EC2-A804-4758-8451-5701457BDAEA}" dt="2024-12-12T13:44:18.581" v="4912" actId="47"/>
        <pc:sldMkLst>
          <pc:docMk/>
          <pc:sldMk cId="0" sldId="301"/>
        </pc:sldMkLst>
      </pc:sldChg>
      <pc:sldChg chg="del">
        <pc:chgData name="ANGELO ANDREA NOZZOLILLO" userId="505cf4a8-58c2-448b-bff3-99f1281f283d" providerId="ADAL" clId="{CECA4EC2-A804-4758-8451-5701457BDAEA}" dt="2024-12-12T13:44:18.643" v="4913" actId="47"/>
        <pc:sldMkLst>
          <pc:docMk/>
          <pc:sldMk cId="0" sldId="302"/>
        </pc:sldMkLst>
      </pc:sldChg>
      <pc:sldChg chg="del">
        <pc:chgData name="ANGELO ANDREA NOZZOLILLO" userId="505cf4a8-58c2-448b-bff3-99f1281f283d" providerId="ADAL" clId="{CECA4EC2-A804-4758-8451-5701457BDAEA}" dt="2024-12-12T13:44:18.722" v="4914" actId="47"/>
        <pc:sldMkLst>
          <pc:docMk/>
          <pc:sldMk cId="0" sldId="303"/>
        </pc:sldMkLst>
      </pc:sldChg>
      <pc:sldChg chg="del">
        <pc:chgData name="ANGELO ANDREA NOZZOLILLO" userId="505cf4a8-58c2-448b-bff3-99f1281f283d" providerId="ADAL" clId="{CECA4EC2-A804-4758-8451-5701457BDAEA}" dt="2024-12-12T13:44:18.796" v="4915" actId="47"/>
        <pc:sldMkLst>
          <pc:docMk/>
          <pc:sldMk cId="0" sldId="304"/>
        </pc:sldMkLst>
      </pc:sldChg>
      <pc:sldChg chg="del">
        <pc:chgData name="ANGELO ANDREA NOZZOLILLO" userId="505cf4a8-58c2-448b-bff3-99f1281f283d" providerId="ADAL" clId="{CECA4EC2-A804-4758-8451-5701457BDAEA}" dt="2024-12-12T13:44:18.834" v="4916" actId="47"/>
        <pc:sldMkLst>
          <pc:docMk/>
          <pc:sldMk cId="0" sldId="305"/>
        </pc:sldMkLst>
      </pc:sldChg>
      <pc:sldChg chg="delSp add del mod">
        <pc:chgData name="ANGELO ANDREA NOZZOLILLO" userId="505cf4a8-58c2-448b-bff3-99f1281f283d" providerId="ADAL" clId="{CECA4EC2-A804-4758-8451-5701457BDAEA}" dt="2024-12-12T13:44:49.495" v="4942" actId="47"/>
        <pc:sldMkLst>
          <pc:docMk/>
          <pc:sldMk cId="0" sldId="306"/>
        </pc:sldMkLst>
      </pc:sldChg>
      <pc:sldChg chg="addSp delSp modSp mod">
        <pc:chgData name="ANGELO ANDREA NOZZOLILLO" userId="505cf4a8-58c2-448b-bff3-99f1281f283d" providerId="ADAL" clId="{CECA4EC2-A804-4758-8451-5701457BDAEA}" dt="2024-12-12T13:46:41.458" v="4950" actId="2711"/>
        <pc:sldMkLst>
          <pc:docMk/>
          <pc:sldMk cId="2565846055" sldId="307"/>
        </pc:sldMkLst>
        <pc:spChg chg="add mod">
          <ac:chgData name="ANGELO ANDREA NOZZOLILLO" userId="505cf4a8-58c2-448b-bff3-99f1281f283d" providerId="ADAL" clId="{CECA4EC2-A804-4758-8451-5701457BDAEA}" dt="2024-12-12T13:46:41.458" v="4950" actId="2711"/>
          <ac:spMkLst>
            <pc:docMk/>
            <pc:sldMk cId="2565846055" sldId="307"/>
            <ac:spMk id="2" creationId="{E09C5113-65E8-4570-3AE5-A92B5011E821}"/>
          </ac:spMkLst>
        </pc:spChg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</pc:sldChg>
      <pc:sldChg chg="addSp delSp modSp add del mod ord">
        <pc:chgData name="ANGELO ANDREA NOZZOLILLO" userId="505cf4a8-58c2-448b-bff3-99f1281f283d" providerId="ADAL" clId="{CECA4EC2-A804-4758-8451-5701457BDAEA}" dt="2024-12-13T08:43:17.734" v="5434" actId="47"/>
        <pc:sldMkLst>
          <pc:docMk/>
          <pc:sldMk cId="16293644" sldId="309"/>
        </pc:sldMkLst>
      </pc:sldChg>
      <pc:sldChg chg="addSp delSp modSp add mod">
        <pc:chgData name="ANGELO ANDREA NOZZOLILLO" userId="505cf4a8-58c2-448b-bff3-99f1281f283d" providerId="ADAL" clId="{CECA4EC2-A804-4758-8451-5701457BDAEA}" dt="2024-12-13T08:42:26.520" v="5382" actId="1076"/>
        <pc:sldMkLst>
          <pc:docMk/>
          <pc:sldMk cId="3332489606" sldId="310"/>
        </pc:sldMkLst>
        <pc:spChg chg="add mod">
          <ac:chgData name="ANGELO ANDREA NOZZOLILLO" userId="505cf4a8-58c2-448b-bff3-99f1281f283d" providerId="ADAL" clId="{CECA4EC2-A804-4758-8451-5701457BDAEA}" dt="2024-12-12T13:47:47.582" v="4975" actId="20577"/>
          <ac:spMkLst>
            <pc:docMk/>
            <pc:sldMk cId="3332489606" sldId="310"/>
            <ac:spMk id="2" creationId="{D1CB12E5-1B38-2BD2-178E-218871C65E5C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mod">
          <ac:chgData name="ANGELO ANDREA NOZZOLILLO" userId="505cf4a8-58c2-448b-bff3-99f1281f283d" providerId="ADAL" clId="{CECA4EC2-A804-4758-8451-5701457BDAEA}" dt="2024-12-13T08:42:13.804" v="5377" actId="1076"/>
          <ac:grpSpMkLst>
            <pc:docMk/>
            <pc:sldMk cId="3332489606" sldId="310"/>
            <ac:grpSpMk id="8" creationId="{1545E43C-BD49-6125-5119-FC4C263B580E}"/>
          </ac:grpSpMkLst>
        </pc:grpChg>
        <pc:grpChg chg="add mod">
          <ac:chgData name="ANGELO ANDREA NOZZOLILLO" userId="505cf4a8-58c2-448b-bff3-99f1281f283d" providerId="ADAL" clId="{CECA4EC2-A804-4758-8451-5701457BDAEA}" dt="2024-12-13T08:42:26.520" v="5382" actId="1076"/>
          <ac:grpSpMkLst>
            <pc:docMk/>
            <pc:sldMk cId="3332489606" sldId="310"/>
            <ac:grpSpMk id="9" creationId="{38B29E5A-0E65-9AB3-E626-E38B867A1C86}"/>
          </ac:grpSpMkLst>
        </pc:grp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4" creationId="{5A6E0EB0-50B2-7D19-D731-D37822D6F15F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7" creationId="{CC55665E-1D22-6572-4BB3-3081A9C56BC2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0" creationId="{6C111A03-496C-6554-F508-89FC799531D0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1" creationId="{4504C3BE-2237-29F6-F7E6-08DB1FFA75E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</pc:sldChg>
      <pc:sldChg chg="addSp delSp modSp add mod delAnim modAnim modNotesTx">
        <pc:chgData name="ANGELO ANDREA NOZZOLILLO" userId="505cf4a8-58c2-448b-bff3-99f1281f283d" providerId="ADAL" clId="{CECA4EC2-A804-4758-8451-5701457BDAEA}" dt="2024-12-13T15:32:59.241" v="5682" actId="164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7" creationId="{939FD62C-990F-DD6B-C3F2-DBC0CEE626B9}"/>
          </ac:spMkLst>
        </pc:spChg>
        <pc:spChg chg="add mod">
          <ac:chgData name="ANGELO ANDREA NOZZOLILLO" userId="505cf4a8-58c2-448b-bff3-99f1281f283d" providerId="ADAL" clId="{CECA4EC2-A804-4758-8451-5701457BDAEA}" dt="2024-12-12T13:47:53.099" v="4977" actId="20577"/>
          <ac:spMkLst>
            <pc:docMk/>
            <pc:sldMk cId="102743096" sldId="311"/>
            <ac:spMk id="12" creationId="{72A497D5-1BD9-7966-7FF4-9603352AD30F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6" creationId="{56B40F96-D900-89D4-7B6E-611220BE977C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28" creationId="{3638BB57-23BE-FCE1-96E3-FAFAAECA6E5C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0" creationId="{7637F929-789C-C756-F84D-D68882809616}"/>
          </ac:spMkLst>
        </pc:spChg>
        <pc:spChg chg="add mod or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1" creationId="{F254FCCB-88F1-294A-8BF6-22A61C6A61AD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7" creationId="{CA504E6D-A342-30D7-7CA8-26431802C82B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8" creationId="{D9A5A27D-0EB6-E297-B798-E178AB8D7366}"/>
          </ac:spMkLst>
        </pc:spChg>
        <pc:spChg chg="add mod or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9" creationId="{DB9207EE-5805-AF6D-8930-26EA29447510}"/>
          </ac:spMkLst>
        </pc:s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8" creationId="{DF2CDA5E-051E-9D7E-8382-FDEE37DBBBA8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13" creationId="{9B5AA9DC-9176-8DE7-8E4A-1ACD47FADFBE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18" creationId="{7182BCDF-8B6C-0CB0-0942-64B71D2FD7BE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22" creationId="{04536827-1ECE-5118-F0D3-0056737C5D9D}"/>
          </ac:grpSpMkLst>
        </pc:grpChg>
        <pc:picChg chg="add mod topLvl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6" creationId="{F791EACB-C557-E9E4-4540-61D5F50E1DE1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7" creationId="{4C0F8DB0-11DE-4555-EC71-344795DFFAC3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9" creationId="{23AD3CCB-1D03-FEDD-026B-654C1EEB031C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1" creationId="{91C74FD8-D9AF-4693-54CC-FBC3553DB4CD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3" creationId="{CCA8E718-1EFD-9390-7735-E9836BB7790A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7" creationId="{D2258A8A-B98C-38C3-1CF9-1C2494DFAABC}"/>
          </ac:picMkLst>
        </pc:picChg>
        <pc:picChg chg="add mod">
          <ac:chgData name="ANGELO ANDREA NOZZOLILLO" userId="505cf4a8-58c2-448b-bff3-99f1281f283d" providerId="ADAL" clId="{CECA4EC2-A804-4758-8451-5701457BDAEA}" dt="2024-12-13T15:32:59.241" v="5682" actId="164"/>
          <ac:picMkLst>
            <pc:docMk/>
            <pc:sldMk cId="102743096" sldId="311"/>
            <ac:picMk id="32" creationId="{4122E066-639A-DD1B-797C-F8830360E000}"/>
          </ac:picMkLst>
        </pc:picChg>
        <pc:picChg chg="mod">
          <ac:chgData name="ANGELO ANDREA NOZZOLILLO" userId="505cf4a8-58c2-448b-bff3-99f1281f283d" providerId="ADAL" clId="{CECA4EC2-A804-4758-8451-5701457BDAEA}" dt="2024-12-13T15:32:59.241" v="5682" actId="164"/>
          <ac:picMkLst>
            <pc:docMk/>
            <pc:sldMk cId="102743096" sldId="311"/>
            <ac:picMk id="1032" creationId="{A0EDBA57-BD0F-0197-B4C8-FA17A7075CC1}"/>
          </ac:picMkLst>
        </pc:picChg>
        <pc:picChg chg="add mod topLvl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13T15:32:10.770" v="5670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13T15:32:10.770" v="5670" actId="164"/>
          <ac:cxnSpMkLst>
            <pc:docMk/>
            <pc:sldMk cId="102743096" sldId="311"/>
            <ac:cxnSpMk id="15" creationId="{49644012-E40C-39B1-8A6F-8F05E9F8B83A}"/>
          </ac:cxnSpMkLst>
        </pc:cxnChg>
        <pc:cxnChg chg="add mod">
          <ac:chgData name="ANGELO ANDREA NOZZOLILLO" userId="505cf4a8-58c2-448b-bff3-99f1281f283d" providerId="ADAL" clId="{CECA4EC2-A804-4758-8451-5701457BDAEA}" dt="2024-12-13T15:32:59.241" v="5682" actId="164"/>
          <ac:cxnSpMkLst>
            <pc:docMk/>
            <pc:sldMk cId="102743096" sldId="311"/>
            <ac:cxnSpMk id="33" creationId="{5A1BA70A-8005-4E03-92F5-DD0D4F03115C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2T13:47:06.035" v="4958" actId="20577"/>
        <pc:sldMkLst>
          <pc:docMk/>
          <pc:sldMk cId="3251692764" sldId="312"/>
        </pc:sldMkLst>
        <pc:spChg chg="add mod">
          <ac:chgData name="ANGELO ANDREA NOZZOLILLO" userId="505cf4a8-58c2-448b-bff3-99f1281f283d" providerId="ADAL" clId="{CECA4EC2-A804-4758-8451-5701457BDAEA}" dt="2024-12-12T13:47:06.035" v="4958" actId="20577"/>
          <ac:spMkLst>
            <pc:docMk/>
            <pc:sldMk cId="3251692764" sldId="312"/>
            <ac:spMk id="2" creationId="{41A983F4-E5B2-85EF-BD40-28552F20D2A9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addSp modSp add mod ord">
        <pc:chgData name="ANGELO ANDREA NOZZOLILLO" userId="505cf4a8-58c2-448b-bff3-99f1281f283d" providerId="ADAL" clId="{CECA4EC2-A804-4758-8451-5701457BDAEA}" dt="2024-12-13T15:36:32.016" v="5708" actId="20577"/>
        <pc:sldMkLst>
          <pc:docMk/>
          <pc:sldMk cId="835082991" sldId="313"/>
        </pc:sldMkLst>
        <pc:spChg chg="add mod">
          <ac:chgData name="ANGELO ANDREA NOZZOLILLO" userId="505cf4a8-58c2-448b-bff3-99f1281f283d" providerId="ADAL" clId="{CECA4EC2-A804-4758-8451-5701457BDAEA}" dt="2024-12-13T15:36:32.016" v="5708" actId="20577"/>
          <ac:spMkLst>
            <pc:docMk/>
            <pc:sldMk cId="835082991" sldId="313"/>
            <ac:spMk id="2" creationId="{111CB06D-0BD7-C1D9-2F43-366B32E16136}"/>
          </ac:spMkLst>
        </pc:spChg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15:37:21.559" v="5717" actId="20577"/>
        <pc:sldMkLst>
          <pc:docMk/>
          <pc:sldMk cId="3701576600" sldId="314"/>
        </pc:sldMkLst>
      </pc:sldChg>
      <pc:sldChg chg="addSp delSp modSp add del mod ord modNotesTx">
        <pc:chgData name="ANGELO ANDREA NOZZOLILLO" userId="505cf4a8-58c2-448b-bff3-99f1281f283d" providerId="ADAL" clId="{CECA4EC2-A804-4758-8451-5701457BDAEA}" dt="2024-12-13T15:53:04.422" v="5869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mod">
          <ac:chgData name="ANGELO ANDREA NOZZOLILLO" userId="505cf4a8-58c2-448b-bff3-99f1281f283d" providerId="ADAL" clId="{CECA4EC2-A804-4758-8451-5701457BDAEA}" dt="2024-12-13T15:53:04.422" v="5869" actId="20577"/>
          <ac:spMkLst>
            <pc:docMk/>
            <pc:sldMk cId="3983061041" sldId="315"/>
            <ac:spMk id="13" creationId="{5D8D4586-B5BD-CE8B-91EF-6E97C8936150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5" creationId="{F92DF60D-DA24-B78E-292E-12B76B299FC3}"/>
          </ac:spMkLst>
        </pc:spChg>
        <pc:spChg chg="add mod">
          <ac:chgData name="ANGELO ANDREA NOZZOLILLO" userId="505cf4a8-58c2-448b-bff3-99f1281f283d" providerId="ADAL" clId="{CECA4EC2-A804-4758-8451-5701457BDAEA}" dt="2024-12-13T15:52:22.600" v="5867" actId="1076"/>
          <ac:spMkLst>
            <pc:docMk/>
            <pc:sldMk cId="3983061041" sldId="315"/>
            <ac:spMk id="16" creationId="{872CDCEE-A28C-11C3-790C-20CBDE8BCFFA}"/>
          </ac:spMkLst>
        </pc:spChg>
        <pc:spChg chg="add del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3T15:52:01.772" v="5850" actId="1076"/>
          <ac:spMkLst>
            <pc:docMk/>
            <pc:sldMk cId="3983061041" sldId="315"/>
            <ac:spMk id="18" creationId="{23FC3898-91B1-482C-E82F-6C954889B33E}"/>
          </ac:spMkLst>
        </pc:spChg>
        <pc:spChg chg="add mod">
          <ac:chgData name="ANGELO ANDREA NOZZOLILLO" userId="505cf4a8-58c2-448b-bff3-99f1281f283d" providerId="ADAL" clId="{CECA4EC2-A804-4758-8451-5701457BDAEA}" dt="2024-12-13T15:52:12.707" v="5866" actId="6549"/>
          <ac:spMkLst>
            <pc:docMk/>
            <pc:sldMk cId="3983061041" sldId="315"/>
            <ac:spMk id="19" creationId="{AA494445-A577-25FF-599B-3786B3F05B96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addSp modSp add del mod ord">
        <pc:chgData name="ANGELO ANDREA NOZZOLILLO" userId="505cf4a8-58c2-448b-bff3-99f1281f283d" providerId="ADAL" clId="{CECA4EC2-A804-4758-8451-5701457BDAEA}" dt="2024-12-13T15:37:26.425" v="5719" actId="20577"/>
        <pc:sldMkLst>
          <pc:docMk/>
          <pc:sldMk cId="4004073177" sldId="316"/>
        </pc:sldMkLst>
        <pc:spChg chg="add mod">
          <ac:chgData name="ANGELO ANDREA NOZZOLILLO" userId="505cf4a8-58c2-448b-bff3-99f1281f283d" providerId="ADAL" clId="{CECA4EC2-A804-4758-8451-5701457BDAEA}" dt="2024-12-13T15:37:26.425" v="5719" actId="20577"/>
          <ac:spMkLst>
            <pc:docMk/>
            <pc:sldMk cId="4004073177" sldId="316"/>
            <ac:spMk id="2" creationId="{717A336A-330C-2202-925D-2D7E0DE63207}"/>
          </ac:spMkLst>
        </pc:spChg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</pc:sldChg>
      <pc:sldChg chg="addSp delSp modSp add del mod modNotesTx">
        <pc:chgData name="ANGELO ANDREA NOZZOLILLO" userId="505cf4a8-58c2-448b-bff3-99f1281f283d" providerId="ADAL" clId="{CECA4EC2-A804-4758-8451-5701457BDAEA}" dt="2024-12-13T15:37:36.559" v="5723" actId="20577"/>
        <pc:sldMkLst>
          <pc:docMk/>
          <pc:sldMk cId="2033832497" sldId="318"/>
        </pc:sldMkLst>
        <pc:spChg chg="add mod">
          <ac:chgData name="ANGELO ANDREA NOZZOLILLO" userId="505cf4a8-58c2-448b-bff3-99f1281f283d" providerId="ADAL" clId="{CECA4EC2-A804-4758-8451-5701457BDAEA}" dt="2024-12-13T15:37:36.559" v="5723" actId="20577"/>
          <ac:spMkLst>
            <pc:docMk/>
            <pc:sldMk cId="2033832497" sldId="318"/>
            <ac:spMk id="2" creationId="{EBED07C9-92F8-8378-50D7-738B845370AA}"/>
          </ac:spMkLst>
        </pc:spChg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del mod">
        <pc:chgData name="ANGELO ANDREA NOZZOLILLO" userId="505cf4a8-58c2-448b-bff3-99f1281f283d" providerId="ADAL" clId="{CECA4EC2-A804-4758-8451-5701457BDAEA}" dt="2024-12-12T13:44:15.784" v="4890" actId="47"/>
        <pc:sldMkLst>
          <pc:docMk/>
          <pc:sldMk cId="1009487328" sldId="319"/>
        </pc:sldMkLst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47:14.200" v="5780" actId="14100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3T15:37:45.571" v="5726" actId="1076"/>
          <ac:spMkLst>
            <pc:docMk/>
            <pc:sldMk cId="0" sldId="320"/>
            <ac:spMk id="2" creationId="{1B35C064-013C-11B5-9D47-E254A1E54335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3T15:39:06.422" v="5733" actId="1076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3T15:46:53.930" v="5776" actId="1076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3T15:42:27.516" v="5764" actId="1076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3T15:42:34.207" v="5766" actId="1076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3T15:41:07.053" v="5754" actId="1076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3T15:42:10.977" v="5761" actId="1076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3T15:42:16.835" v="5762" actId="1076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3T15:42:37.099" v="5767" actId="1076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3T15:47:05.989" v="5778" actId="1076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3T15:46:37.182" v="5773" actId="1076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3T15:47:10.096" v="5779" actId="1076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3T15:39:13.396" v="5735" actId="1076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3T15:46:41.360" v="5774" actId="1076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3T15:42:05.306" v="5760" actId="1076"/>
          <ac:spMkLst>
            <pc:docMk/>
            <pc:sldMk cId="0" sldId="320"/>
            <ac:spMk id="999" creationId="{8A5C9909-401F-5879-E5A6-318379D22237}"/>
          </ac:spMkLst>
        </pc:spChg>
        <pc:cxnChg chg="mod">
          <ac:chgData name="ANGELO ANDREA NOZZOLILLO" userId="505cf4a8-58c2-448b-bff3-99f1281f283d" providerId="ADAL" clId="{CECA4EC2-A804-4758-8451-5701457BDAEA}" dt="2024-12-13T15:46:26.735" v="5771" actId="14100"/>
          <ac:cxnSpMkLst>
            <pc:docMk/>
            <pc:sldMk cId="0" sldId="320"/>
            <ac:cxnSpMk id="23" creationId="{6840B496-806D-02EA-E88C-414EB0B100F2}"/>
          </ac:cxnSpMkLst>
        </pc:cxnChg>
        <pc:cxnChg chg="mod">
          <ac:chgData name="ANGELO ANDREA NOZZOLILLO" userId="505cf4a8-58c2-448b-bff3-99f1281f283d" providerId="ADAL" clId="{CECA4EC2-A804-4758-8451-5701457BDAEA}" dt="2024-12-13T15:42:10.977" v="5761" actId="1076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3T15:40:29.517" v="5746" actId="1076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3T15:41:07.053" v="5754" actId="1076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3T15:46:33.677" v="5772" actId="14100"/>
          <ac:cxnSpMkLst>
            <pc:docMk/>
            <pc:sldMk cId="0" sldId="320"/>
            <ac:cxnSpMk id="36" creationId="{59A9D51E-74F4-F1A8-AFBA-45BCD7287EDE}"/>
          </ac:cxnSpMkLst>
        </pc:cxnChg>
        <pc:cxnChg chg="mod">
          <ac:chgData name="ANGELO ANDREA NOZZOLILLO" userId="505cf4a8-58c2-448b-bff3-99f1281f283d" providerId="ADAL" clId="{CECA4EC2-A804-4758-8451-5701457BDAEA}" dt="2024-12-13T15:47:14.200" v="5780" actId="14100"/>
          <ac:cxnSpMkLst>
            <pc:docMk/>
            <pc:sldMk cId="0" sldId="320"/>
            <ac:cxnSpMk id="43" creationId="{166062A8-C1C8-AB63-3939-0C5733550778}"/>
          </ac:cxnSpMkLst>
        </pc:cxnChg>
        <pc:cxnChg chg="mod">
          <ac:chgData name="ANGELO ANDREA NOZZOLILLO" userId="505cf4a8-58c2-448b-bff3-99f1281f283d" providerId="ADAL" clId="{CECA4EC2-A804-4758-8451-5701457BDAEA}" dt="2024-12-13T15:46:57.367" v="5777" actId="14100"/>
          <ac:cxnSpMkLst>
            <pc:docMk/>
            <pc:sldMk cId="0" sldId="320"/>
            <ac:cxnSpMk id="1000" creationId="{E19A9F3A-1F9A-5004-A4B3-D95D644FA855}"/>
          </ac:cxnSpMkLst>
        </pc:cxnChg>
      </pc:sldChg>
      <pc:sldChg chg="addSp delSp modSp add del mod ord modNotesTx">
        <pc:chgData name="ANGELO ANDREA NOZZOLILLO" userId="505cf4a8-58c2-448b-bff3-99f1281f283d" providerId="ADAL" clId="{CECA4EC2-A804-4758-8451-5701457BDAEA}" dt="2024-12-13T15:37:30.592" v="5721" actId="20577"/>
        <pc:sldMkLst>
          <pc:docMk/>
          <pc:sldMk cId="4014192758" sldId="321"/>
        </pc:sldMkLst>
        <pc:spChg chg="add mod">
          <ac:chgData name="ANGELO ANDREA NOZZOLILLO" userId="505cf4a8-58c2-448b-bff3-99f1281f283d" providerId="ADAL" clId="{CECA4EC2-A804-4758-8451-5701457BDAEA}" dt="2024-12-13T15:37:30.592" v="5721" actId="20577"/>
          <ac:spMkLst>
            <pc:docMk/>
            <pc:sldMk cId="4014192758" sldId="321"/>
            <ac:spMk id="2" creationId="{BA87CE6D-3E27-6BF4-E179-EEBB3E3998E9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</pc:sldChg>
      <pc:sldChg chg="addSp modSp add del mod ord">
        <pc:chgData name="ANGELO ANDREA NOZZOLILLO" userId="505cf4a8-58c2-448b-bff3-99f1281f283d" providerId="ADAL" clId="{CECA4EC2-A804-4758-8451-5701457BDAEA}" dt="2024-12-13T15:53:24.528" v="5876" actId="1076"/>
        <pc:sldMkLst>
          <pc:docMk/>
          <pc:sldMk cId="1024674347" sldId="322"/>
        </pc:sldMkLst>
      </pc:sldChg>
      <pc:sldChg chg="addSp delSp modSp add del mod ord modTransition delAnim modAnim">
        <pc:chgData name="ANGELO ANDREA NOZZOLILLO" userId="505cf4a8-58c2-448b-bff3-99f1281f283d" providerId="ADAL" clId="{CECA4EC2-A804-4758-8451-5701457BDAEA}" dt="2024-12-13T15:53:45.812" v="5883" actId="20577"/>
        <pc:sldMkLst>
          <pc:docMk/>
          <pc:sldMk cId="700883941" sldId="323"/>
        </pc:sldMkLst>
      </pc:sldChg>
      <pc:sldChg chg="addSp modSp add del mod">
        <pc:chgData name="ANGELO ANDREA NOZZOLILLO" userId="505cf4a8-58c2-448b-bff3-99f1281f283d" providerId="ADAL" clId="{CECA4EC2-A804-4758-8451-5701457BDAEA}" dt="2024-12-13T15:53:30.649" v="5880" actId="20577"/>
        <pc:sldMkLst>
          <pc:docMk/>
          <pc:sldMk cId="4269835214" sldId="324"/>
        </pc:sldMkLst>
        <pc:spChg chg="add mod">
          <ac:chgData name="ANGELO ANDREA NOZZOLILLO" userId="505cf4a8-58c2-448b-bff3-99f1281f283d" providerId="ADAL" clId="{CECA4EC2-A804-4758-8451-5701457BDAEA}" dt="2024-12-13T15:53:30.649" v="5880" actId="20577"/>
          <ac:spMkLst>
            <pc:docMk/>
            <pc:sldMk cId="4269835214" sldId="324"/>
            <ac:spMk id="2" creationId="{B3FC1922-16F7-B6A9-F282-22B4B998411E}"/>
          </ac:spMkLst>
        </pc:spChg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  <pc:picChg chg="add mod">
          <ac:chgData name="ANGELO ANDREA NOZZOLILLO" userId="505cf4a8-58c2-448b-bff3-99f1281f283d" providerId="ADAL" clId="{CECA4EC2-A804-4758-8451-5701457BDAEA}" dt="2024-12-12T21:13:38.818" v="5157" actId="1076"/>
          <ac:picMkLst>
            <pc:docMk/>
            <pc:sldMk cId="4269835214" sldId="324"/>
            <ac:picMk id="3" creationId="{143D3013-ABF4-3F56-F9E9-8535764D09DC}"/>
          </ac:picMkLst>
        </pc:picChg>
      </pc:sldChg>
      <pc:sldChg chg="delSp modSp add mod modTransition delAnim modAnim">
        <pc:chgData name="ANGELO ANDREA NOZZOLILLO" userId="505cf4a8-58c2-448b-bff3-99f1281f283d" providerId="ADAL" clId="{CECA4EC2-A804-4758-8451-5701457BDAEA}" dt="2024-12-12T21:13:23.054" v="5156" actId="1076"/>
        <pc:sldMkLst>
          <pc:docMk/>
          <pc:sldMk cId="13138610" sldId="325"/>
        </pc:sldMkLst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30.804" v="5197"/>
        <pc:sldMkLst>
          <pc:docMk/>
          <pc:sldMk cId="3821560429" sldId="326"/>
        </pc:sldMkLst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0.919" v="5198"/>
        <pc:sldMkLst>
          <pc:docMk/>
          <pc:sldMk cId="3044941075" sldId="327"/>
        </pc:sldMkLst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7.015" v="5199"/>
        <pc:sldMkLst>
          <pc:docMk/>
          <pc:sldMk cId="1562698827" sldId="328"/>
        </pc:sldMkLst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51.683" v="5200"/>
        <pc:sldMkLst>
          <pc:docMk/>
          <pc:sldMk cId="1431255739" sldId="329"/>
        </pc:sldMkLst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05.573" v="5201"/>
        <pc:sldMkLst>
          <pc:docMk/>
          <pc:sldMk cId="3852977432" sldId="330"/>
        </pc:sldMkLst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10.386" v="5202"/>
        <pc:sldMkLst>
          <pc:docMk/>
          <pc:sldMk cId="641840793" sldId="331"/>
        </pc:sldMkLst>
      </pc:sldChg>
      <pc:sldChg chg="addSp delSp modSp add mod modTransition delAnim">
        <pc:chgData name="ANGELO ANDREA NOZZOLILLO" userId="505cf4a8-58c2-448b-bff3-99f1281f283d" providerId="ADAL" clId="{CECA4EC2-A804-4758-8451-5701457BDAEA}" dt="2024-12-12T21:17:51.618" v="5195" actId="478"/>
        <pc:sldMkLst>
          <pc:docMk/>
          <pc:sldMk cId="1970516264" sldId="332"/>
        </pc:sldMkLst>
      </pc:sldChg>
      <pc:sldChg chg="new del">
        <pc:chgData name="ANGELO ANDREA NOZZOLILLO" userId="505cf4a8-58c2-448b-bff3-99f1281f283d" providerId="ADAL" clId="{CECA4EC2-A804-4758-8451-5701457BDAEA}" dt="2024-12-13T08:43:21.093" v="5435" actId="47"/>
        <pc:sldMkLst>
          <pc:docMk/>
          <pc:sldMk cId="495198686" sldId="333"/>
        </pc:sldMkLst>
      </pc:sldChg>
      <pc:sldChg chg="addSp delSp modSp add del mod modAnim">
        <pc:chgData name="ANGELO ANDREA NOZZOLILLO" userId="505cf4a8-58c2-448b-bff3-99f1281f283d" providerId="ADAL" clId="{CECA4EC2-A804-4758-8451-5701457BDAEA}" dt="2024-12-13T15:16:42.985" v="5499" actId="2696"/>
        <pc:sldMkLst>
          <pc:docMk/>
          <pc:sldMk cId="1730480963" sldId="333"/>
        </pc:sldMkLst>
      </pc:sldChg>
      <pc:sldChg chg="addSp delSp modSp add del mod modAnim">
        <pc:chgData name="ANGELO ANDREA NOZZOLILLO" userId="505cf4a8-58c2-448b-bff3-99f1281f283d" providerId="ADAL" clId="{CECA4EC2-A804-4758-8451-5701457BDAEA}" dt="2024-12-13T15:36:01.939" v="5703" actId="47"/>
        <pc:sldMkLst>
          <pc:docMk/>
          <pc:sldMk cId="3160720689" sldId="333"/>
        </pc:sldMkLst>
      </pc:sldChg>
      <pc:sldChg chg="new del">
        <pc:chgData name="ANGELO ANDREA NOZZOLILLO" userId="505cf4a8-58c2-448b-bff3-99f1281f283d" providerId="ADAL" clId="{CECA4EC2-A804-4758-8451-5701457BDAEA}" dt="2024-12-13T08:43:21.916" v="5436" actId="47"/>
        <pc:sldMkLst>
          <pc:docMk/>
          <pc:sldMk cId="1495533708" sldId="334"/>
        </pc:sldMkLst>
      </pc:sldChg>
      <pc:sldChg chg="addSp delSp modSp add del mod delAnim modAnim">
        <pc:chgData name="ANGELO ANDREA NOZZOLILLO" userId="505cf4a8-58c2-448b-bff3-99f1281f283d" providerId="ADAL" clId="{CECA4EC2-A804-4758-8451-5701457BDAEA}" dt="2024-12-13T15:28:35.241" v="5626" actId="47"/>
        <pc:sldMkLst>
          <pc:docMk/>
          <pc:sldMk cId="2459489824" sldId="334"/>
        </pc:sldMkLst>
      </pc:sldChg>
      <pc:sldChg chg="addSp delSp modSp new mod modTransition modAnim">
        <pc:chgData name="ANGELO ANDREA NOZZOLILLO" userId="505cf4a8-58c2-448b-bff3-99f1281f283d" providerId="ADAL" clId="{CECA4EC2-A804-4758-8451-5701457BDAEA}" dt="2024-12-13T15:37:05.187" v="5714" actId="20577"/>
        <pc:sldMkLst>
          <pc:docMk/>
          <pc:sldMk cId="3303211116" sldId="334"/>
        </pc:sldMkLst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1" creationId="{91EA5FCD-9C23-5199-54A3-D8D0D3CB42C2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2" creationId="{79178DA2-9D25-484A-AF81-B6197753D690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3" creationId="{41EB8A22-2ADD-501A-0E90-0C800A59DEC9}"/>
          </ac:spMkLst>
        </pc:spChg>
        <pc:spChg chg="add mod">
          <ac:chgData name="ANGELO ANDREA NOZZOLILLO" userId="505cf4a8-58c2-448b-bff3-99f1281f283d" providerId="ADAL" clId="{CECA4EC2-A804-4758-8451-5701457BDAEA}" dt="2024-12-13T15:37:05.187" v="5714" actId="20577"/>
          <ac:spMkLst>
            <pc:docMk/>
            <pc:sldMk cId="3303211116" sldId="334"/>
            <ac:spMk id="44" creationId="{573A41A7-0765-7839-FE83-D13D0DB87851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46" creationId="{0BDCF8F8-EC13-92B4-4438-6E1C9EA546A2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3" creationId="{B5C2864D-F539-9841-D255-11FF3D9409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4" creationId="{D721F683-AFAA-3387-1DE3-2D61CF7D1984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3" creationId="{55C5CD4B-9365-177F-28B8-CD51FA4B9A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4" creationId="{F753F78E-B9A3-730E-FD0D-798236D42315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5" creationId="{A51A0AFB-0871-6C08-538D-FA6F0FD6E280}"/>
          </ac:spMkLst>
        </pc:spChg>
        <pc:grpChg chg="add 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5" creationId="{B67F64A3-38F6-8524-0CA9-D64AD1E43B3C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8" creationId="{6ED6A383-C86A-8E07-3B5E-455708DD591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9" creationId="{85ED48A0-9C6B-42C6-9BD2-548E2E72F5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0" creationId="{E92A630C-1E3B-84D1-A6E4-2C0149558E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1" creationId="{2802E047-8C95-6051-2F50-6AB30A91FCD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2" creationId="{6A8BA72E-2CB1-ED20-9D56-F9558D1EF8FC}"/>
          </ac:grpSpMkLst>
        </pc:grp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47" creationId="{7CC6488E-1DA8-769E-A55E-156E5E9C22F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5" creationId="{CD30C728-0A8C-D357-0977-3F03CEC6C49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7" creationId="{E6EA4B75-20CF-882D-8FE3-53A83B4B720D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8" creationId="{6B83FB4F-9DCA-F5CD-E097-FA49EF96A13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9" creationId="{794A6084-879A-9393-7580-FFD0DE4C87B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0" creationId="{9B746F95-61F4-9A44-39E4-5659D3AEFFE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1" creationId="{788A058A-38C0-116C-F38B-1B3BAA12AF3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2" creationId="{E56F8516-E962-F03B-D4C9-946ED5599A2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6" creationId="{211E2807-F138-808F-6789-AE09CAA1393B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7" creationId="{63F2A0A9-57DC-FADA-CFE9-CB08A1E31399}"/>
          </ac:picMkLst>
        </pc:pic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56" creationId="{06A30CB3-B6F1-36FF-39EC-9C6C405318E2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8" creationId="{3A9F57DE-5F1A-5956-BFD7-C81CC052A820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9" creationId="{1791D3AB-C535-4CD2-A118-7D2E8303F8E4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2.245" v="5437" actId="47"/>
        <pc:sldMkLst>
          <pc:docMk/>
          <pc:sldMk cId="226706966" sldId="335"/>
        </pc:sldMkLst>
      </pc:sldChg>
      <pc:sldChg chg="delSp modSp add mod modTransition">
        <pc:chgData name="ANGELO ANDREA NOZZOLILLO" userId="505cf4a8-58c2-448b-bff3-99f1281f283d" providerId="ADAL" clId="{CECA4EC2-A804-4758-8451-5701457BDAEA}" dt="2024-12-13T15:35:14.437" v="5702"/>
        <pc:sldMkLst>
          <pc:docMk/>
          <pc:sldMk cId="227967094" sldId="335"/>
        </pc:sldMkLst>
        <pc:spChg chg="mod">
          <ac:chgData name="ANGELO ANDREA NOZZOLILLO" userId="505cf4a8-58c2-448b-bff3-99f1281f283d" providerId="ADAL" clId="{CECA4EC2-A804-4758-8451-5701457BDAEA}" dt="2024-12-13T15:34:27.138" v="5694" actId="1076"/>
          <ac:spMkLst>
            <pc:docMk/>
            <pc:sldMk cId="227967094" sldId="335"/>
            <ac:spMk id="4" creationId="{3AC59DC2-EF01-D178-1E21-8562E1B5D1D7}"/>
          </ac:spMkLst>
        </pc:spChg>
      </pc:sldChg>
      <pc:sldChg chg="delSp modSp add mod">
        <pc:chgData name="ANGELO ANDREA NOZZOLILLO" userId="505cf4a8-58c2-448b-bff3-99f1281f283d" providerId="ADAL" clId="{CECA4EC2-A804-4758-8451-5701457BDAEA}" dt="2024-12-13T15:36:51.497" v="5712" actId="20577"/>
        <pc:sldMkLst>
          <pc:docMk/>
          <pc:sldMk cId="465159652" sldId="336"/>
        </pc:sldMkLst>
      </pc:sldChg>
      <pc:sldChg chg="new del">
        <pc:chgData name="ANGELO ANDREA NOZZOLILLO" userId="505cf4a8-58c2-448b-bff3-99f1281f283d" providerId="ADAL" clId="{CECA4EC2-A804-4758-8451-5701457BDAEA}" dt="2024-12-13T08:43:22.570" v="5438" actId="47"/>
        <pc:sldMkLst>
          <pc:docMk/>
          <pc:sldMk cId="3015158976" sldId="336"/>
        </pc:sldMkLst>
      </pc:sldChg>
      <pc:sldChg chg="new del">
        <pc:chgData name="ANGELO ANDREA NOZZOLILLO" userId="505cf4a8-58c2-448b-bff3-99f1281f283d" providerId="ADAL" clId="{CECA4EC2-A804-4758-8451-5701457BDAEA}" dt="2024-12-13T08:43:23.111" v="5439" actId="47"/>
        <pc:sldMkLst>
          <pc:docMk/>
          <pc:sldMk cId="4095782256" sldId="337"/>
        </pc:sldMkLst>
      </pc:sldChg>
      <pc:sldChg chg="new del">
        <pc:chgData name="ANGELO ANDREA NOZZOLILLO" userId="505cf4a8-58c2-448b-bff3-99f1281f283d" providerId="ADAL" clId="{CECA4EC2-A804-4758-8451-5701457BDAEA}" dt="2024-12-13T08:43:23.583" v="5440" actId="47"/>
        <pc:sldMkLst>
          <pc:docMk/>
          <pc:sldMk cId="3245224694" sldId="338"/>
        </pc:sldMkLst>
      </pc:sldChg>
      <pc:sldChg chg="new del">
        <pc:chgData name="ANGELO ANDREA NOZZOLILLO" userId="505cf4a8-58c2-448b-bff3-99f1281f283d" providerId="ADAL" clId="{CECA4EC2-A804-4758-8451-5701457BDAEA}" dt="2024-12-13T08:43:24.023" v="5441" actId="47"/>
        <pc:sldMkLst>
          <pc:docMk/>
          <pc:sldMk cId="2852748556" sldId="339"/>
        </pc:sldMkLst>
      </pc:sldChg>
      <pc:sldChg chg="new del">
        <pc:chgData name="ANGELO ANDREA NOZZOLILLO" userId="505cf4a8-58c2-448b-bff3-99f1281f283d" providerId="ADAL" clId="{CECA4EC2-A804-4758-8451-5701457BDAEA}" dt="2024-12-13T08:43:24.481" v="5442" actId="47"/>
        <pc:sldMkLst>
          <pc:docMk/>
          <pc:sldMk cId="3003425614" sldId="340"/>
        </pc:sldMkLst>
      </pc:sldChg>
      <pc:sldChg chg="new del">
        <pc:chgData name="ANGELO ANDREA NOZZOLILLO" userId="505cf4a8-58c2-448b-bff3-99f1281f283d" providerId="ADAL" clId="{CECA4EC2-A804-4758-8451-5701457BDAEA}" dt="2024-12-13T08:43:24.984" v="5443" actId="47"/>
        <pc:sldMkLst>
          <pc:docMk/>
          <pc:sldMk cId="1602701924" sldId="341"/>
        </pc:sldMkLst>
      </pc:sldChg>
      <pc:sldChg chg="new del">
        <pc:chgData name="ANGELO ANDREA NOZZOLILLO" userId="505cf4a8-58c2-448b-bff3-99f1281f283d" providerId="ADAL" clId="{CECA4EC2-A804-4758-8451-5701457BDAEA}" dt="2024-12-13T08:43:17.718" v="5433" actId="47"/>
        <pc:sldMkLst>
          <pc:docMk/>
          <pc:sldMk cId="3032956855" sldId="342"/>
        </pc:sldMkLst>
      </pc:sldChg>
      <pc:sldChg chg="new del">
        <pc:chgData name="ANGELO ANDREA NOZZOLILLO" userId="505cf4a8-58c2-448b-bff3-99f1281f283d" providerId="ADAL" clId="{CECA4EC2-A804-4758-8451-5701457BDAEA}" dt="2024-12-13T08:43:14.432" v="5432" actId="680"/>
        <pc:sldMkLst>
          <pc:docMk/>
          <pc:sldMk cId="371987889" sldId="343"/>
        </pc:sldMkLst>
      </pc:sldChg>
      <pc:sldChg chg="new del">
        <pc:chgData name="ANGELO ANDREA NOZZOLILLO" userId="505cf4a8-58c2-448b-bff3-99f1281f283d" providerId="ADAL" clId="{CECA4EC2-A804-4758-8451-5701457BDAEA}" dt="2024-12-13T08:43:14.227" v="5431" actId="680"/>
        <pc:sldMkLst>
          <pc:docMk/>
          <pc:sldMk cId="1032967084" sldId="344"/>
        </pc:sldMkLst>
      </pc:sldChg>
      <pc:sldChg chg="new del">
        <pc:chgData name="ANGELO ANDREA NOZZOLILLO" userId="505cf4a8-58c2-448b-bff3-99f1281f283d" providerId="ADAL" clId="{CECA4EC2-A804-4758-8451-5701457BDAEA}" dt="2024-12-13T08:43:14.055" v="5430" actId="680"/>
        <pc:sldMkLst>
          <pc:docMk/>
          <pc:sldMk cId="1739463808" sldId="345"/>
        </pc:sldMkLst>
      </pc:sldChg>
      <pc:sldChg chg="new del">
        <pc:chgData name="ANGELO ANDREA NOZZOLILLO" userId="505cf4a8-58c2-448b-bff3-99f1281f283d" providerId="ADAL" clId="{CECA4EC2-A804-4758-8451-5701457BDAEA}" dt="2024-12-13T08:43:13.788" v="5429" actId="680"/>
        <pc:sldMkLst>
          <pc:docMk/>
          <pc:sldMk cId="2769727860" sldId="346"/>
        </pc:sldMkLst>
      </pc:sldChg>
      <pc:sldChg chg="new del">
        <pc:chgData name="ANGELO ANDREA NOZZOLILLO" userId="505cf4a8-58c2-448b-bff3-99f1281f283d" providerId="ADAL" clId="{CECA4EC2-A804-4758-8451-5701457BDAEA}" dt="2024-12-13T08:43:13.252" v="5428" actId="680"/>
        <pc:sldMkLst>
          <pc:docMk/>
          <pc:sldMk cId="1007853287" sldId="347"/>
        </pc:sldMkLst>
      </pc:sldChg>
      <pc:sldChg chg="new del">
        <pc:chgData name="ANGELO ANDREA NOZZOLILLO" userId="505cf4a8-58c2-448b-bff3-99f1281f283d" providerId="ADAL" clId="{CECA4EC2-A804-4758-8451-5701457BDAEA}" dt="2024-12-13T08:43:12.937" v="5427" actId="680"/>
        <pc:sldMkLst>
          <pc:docMk/>
          <pc:sldMk cId="1977900598" sldId="348"/>
        </pc:sldMkLst>
      </pc:sldChg>
      <pc:sldChg chg="new del">
        <pc:chgData name="ANGELO ANDREA NOZZOLILLO" userId="505cf4a8-58c2-448b-bff3-99f1281f283d" providerId="ADAL" clId="{CECA4EC2-A804-4758-8451-5701457BDAEA}" dt="2024-12-13T08:43:12.795" v="5426" actId="680"/>
        <pc:sldMkLst>
          <pc:docMk/>
          <pc:sldMk cId="3131981309" sldId="349"/>
        </pc:sldMkLst>
      </pc:sldChg>
      <pc:sldChg chg="new del">
        <pc:chgData name="ANGELO ANDREA NOZZOLILLO" userId="505cf4a8-58c2-448b-bff3-99f1281f283d" providerId="ADAL" clId="{CECA4EC2-A804-4758-8451-5701457BDAEA}" dt="2024-12-13T08:43:12.685" v="5425" actId="680"/>
        <pc:sldMkLst>
          <pc:docMk/>
          <pc:sldMk cId="1604664193" sldId="350"/>
        </pc:sldMkLst>
      </pc:sldChg>
      <pc:sldChg chg="new del">
        <pc:chgData name="ANGELO ANDREA NOZZOLILLO" userId="505cf4a8-58c2-448b-bff3-99f1281f283d" providerId="ADAL" clId="{CECA4EC2-A804-4758-8451-5701457BDAEA}" dt="2024-12-13T08:43:12.465" v="5424" actId="680"/>
        <pc:sldMkLst>
          <pc:docMk/>
          <pc:sldMk cId="3462371432" sldId="351"/>
        </pc:sldMkLst>
      </pc:sldChg>
      <pc:sldChg chg="new del">
        <pc:chgData name="ANGELO ANDREA NOZZOLILLO" userId="505cf4a8-58c2-448b-bff3-99f1281f283d" providerId="ADAL" clId="{CECA4EC2-A804-4758-8451-5701457BDAEA}" dt="2024-12-13T08:43:12.371" v="5423" actId="680"/>
        <pc:sldMkLst>
          <pc:docMk/>
          <pc:sldMk cId="71389153" sldId="352"/>
        </pc:sldMkLst>
      </pc:sldChg>
      <pc:sldChg chg="new del">
        <pc:chgData name="ANGELO ANDREA NOZZOLILLO" userId="505cf4a8-58c2-448b-bff3-99f1281f283d" providerId="ADAL" clId="{CECA4EC2-A804-4758-8451-5701457BDAEA}" dt="2024-12-13T08:43:12.260" v="5422" actId="680"/>
        <pc:sldMkLst>
          <pc:docMk/>
          <pc:sldMk cId="292102749" sldId="353"/>
        </pc:sldMkLst>
      </pc:sldChg>
      <pc:sldChg chg="new del">
        <pc:chgData name="ANGELO ANDREA NOZZOLILLO" userId="505cf4a8-58c2-448b-bff3-99f1281f283d" providerId="ADAL" clId="{CECA4EC2-A804-4758-8451-5701457BDAEA}" dt="2024-12-13T08:43:11.993" v="5421" actId="680"/>
        <pc:sldMkLst>
          <pc:docMk/>
          <pc:sldMk cId="181834824" sldId="354"/>
        </pc:sldMkLst>
      </pc:sldChg>
      <pc:sldChg chg="new del">
        <pc:chgData name="ANGELO ANDREA NOZZOLILLO" userId="505cf4a8-58c2-448b-bff3-99f1281f283d" providerId="ADAL" clId="{CECA4EC2-A804-4758-8451-5701457BDAEA}" dt="2024-12-13T08:43:11.945" v="5420" actId="680"/>
        <pc:sldMkLst>
          <pc:docMk/>
          <pc:sldMk cId="2803548165" sldId="355"/>
        </pc:sldMkLst>
      </pc:sldChg>
      <pc:sldChg chg="new del">
        <pc:chgData name="ANGELO ANDREA NOZZOLILLO" userId="505cf4a8-58c2-448b-bff3-99f1281f283d" providerId="ADAL" clId="{CECA4EC2-A804-4758-8451-5701457BDAEA}" dt="2024-12-13T08:43:11.803" v="5419" actId="680"/>
        <pc:sldMkLst>
          <pc:docMk/>
          <pc:sldMk cId="2057704835" sldId="356"/>
        </pc:sldMkLst>
      </pc:sldChg>
      <pc:sldChg chg="new del">
        <pc:chgData name="ANGELO ANDREA NOZZOLILLO" userId="505cf4a8-58c2-448b-bff3-99f1281f283d" providerId="ADAL" clId="{CECA4EC2-A804-4758-8451-5701457BDAEA}" dt="2024-12-13T08:43:11.598" v="5418" actId="680"/>
        <pc:sldMkLst>
          <pc:docMk/>
          <pc:sldMk cId="2501828580" sldId="357"/>
        </pc:sldMkLst>
      </pc:sldChg>
      <pc:sldChg chg="new del">
        <pc:chgData name="ANGELO ANDREA NOZZOLILLO" userId="505cf4a8-58c2-448b-bff3-99f1281f283d" providerId="ADAL" clId="{CECA4EC2-A804-4758-8451-5701457BDAEA}" dt="2024-12-13T08:43:11.392" v="5417" actId="680"/>
        <pc:sldMkLst>
          <pc:docMk/>
          <pc:sldMk cId="1728586753" sldId="358"/>
        </pc:sldMkLst>
      </pc:sldChg>
      <pc:sldChg chg="new del">
        <pc:chgData name="ANGELO ANDREA NOZZOLILLO" userId="505cf4a8-58c2-448b-bff3-99f1281f283d" providerId="ADAL" clId="{CECA4EC2-A804-4758-8451-5701457BDAEA}" dt="2024-12-13T08:43:10.981" v="5416" actId="680"/>
        <pc:sldMkLst>
          <pc:docMk/>
          <pc:sldMk cId="2648125891" sldId="359"/>
        </pc:sldMkLst>
      </pc:sldChg>
      <pc:sldChg chg="new del">
        <pc:chgData name="ANGELO ANDREA NOZZOLILLO" userId="505cf4a8-58c2-448b-bff3-99f1281f283d" providerId="ADAL" clId="{CECA4EC2-A804-4758-8451-5701457BDAEA}" dt="2024-12-13T08:43:10.445" v="5415" actId="680"/>
        <pc:sldMkLst>
          <pc:docMk/>
          <pc:sldMk cId="1817859959" sldId="360"/>
        </pc:sldMkLst>
      </pc:sldChg>
      <pc:sldChg chg="new del">
        <pc:chgData name="ANGELO ANDREA NOZZOLILLO" userId="505cf4a8-58c2-448b-bff3-99f1281f283d" providerId="ADAL" clId="{CECA4EC2-A804-4758-8451-5701457BDAEA}" dt="2024-12-13T08:43:09.199" v="5414" actId="680"/>
        <pc:sldMkLst>
          <pc:docMk/>
          <pc:sldMk cId="555540031" sldId="361"/>
        </pc:sldMkLst>
      </pc:sldChg>
      <pc:sldChg chg="new del">
        <pc:chgData name="ANGELO ANDREA NOZZOLILLO" userId="505cf4a8-58c2-448b-bff3-99f1281f283d" providerId="ADAL" clId="{CECA4EC2-A804-4758-8451-5701457BDAEA}" dt="2024-12-13T08:43:08.676" v="5413" actId="680"/>
        <pc:sldMkLst>
          <pc:docMk/>
          <pc:sldMk cId="4030126663" sldId="362"/>
        </pc:sldMkLst>
      </pc:sldChg>
      <pc:sldMasterChg chg="addSldLayout delSldLayout">
        <pc:chgData name="ANGELO ANDREA NOZZOLILLO" userId="505cf4a8-58c2-448b-bff3-99f1281f283d" providerId="ADAL" clId="{CECA4EC2-A804-4758-8451-5701457BDAEA}" dt="2024-12-12T13:44:25.696" v="4939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12T13:44:16.039" v="4892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286" v="4883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2.690" v="4935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185" v="4880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599" v="4881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3.439" v="487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2.317" v="4878" actId="47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1.578" v="49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878" v="4891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5.696" v="493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NGELO ANDREA NOZZOLILLO" userId="505cf4a8-58c2-448b-bff3-99f1281f283d" providerId="ADAL" clId="{CECA4EC2-A804-4758-8451-5701457BDAEA}" dt="2024-12-12T13:44:49.495" v="4942" actId="47"/>
        <pc:sldMasterMkLst>
          <pc:docMk/>
          <pc:sldMasterMk cId="0" sldId="2147483672"/>
        </pc:sldMasterMkLst>
        <pc:sldLayoutChg chg="add del">
          <pc:chgData name="ANGELO ANDREA NOZZOLILLO" userId="505cf4a8-58c2-448b-bff3-99f1281f283d" providerId="ADAL" clId="{CECA4EC2-A804-4758-8451-5701457BDAEA}" dt="2024-12-12T13:44:49.495" v="4942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834" v="4916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058" v="490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  <pc:docChgLst>
    <pc:chgData name="ANGELO ANDREA NOZZOLILLO" userId="505cf4a8-58c2-448b-bff3-99f1281f283d" providerId="ADAL" clId="{F20C6D07-20CF-45F6-A2E3-9792EEADB3C4}"/>
    <pc:docChg chg="undo redo custSel addSld delSld modSld sldOrd">
      <pc:chgData name="ANGELO ANDREA NOZZOLILLO" userId="505cf4a8-58c2-448b-bff3-99f1281f283d" providerId="ADAL" clId="{F20C6D07-20CF-45F6-A2E3-9792EEADB3C4}" dt="2024-12-16T11:03:00.801" v="606" actId="20577"/>
      <pc:docMkLst>
        <pc:docMk/>
      </pc:docMkLst>
      <pc:sldChg chg="addSp delSp modSp mod">
        <pc:chgData name="ANGELO ANDREA NOZZOLILLO" userId="505cf4a8-58c2-448b-bff3-99f1281f283d" providerId="ADAL" clId="{F20C6D07-20CF-45F6-A2E3-9792EEADB3C4}" dt="2024-12-15T17:44:23.829" v="362" actId="20577"/>
        <pc:sldMkLst>
          <pc:docMk/>
          <pc:sldMk cId="0" sldId="258"/>
        </pc:sldMkLst>
        <pc:spChg chg="mod">
          <ac:chgData name="ANGELO ANDREA NOZZOLILLO" userId="505cf4a8-58c2-448b-bff3-99f1281f283d" providerId="ADAL" clId="{F20C6D07-20CF-45F6-A2E3-9792EEADB3C4}" dt="2024-12-13T19:17:33.565" v="16" actId="20577"/>
          <ac:spMkLst>
            <pc:docMk/>
            <pc:sldMk cId="0" sldId="258"/>
            <ac:spMk id="745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20:03.045" v="59" actId="255"/>
          <ac:spMkLst>
            <pc:docMk/>
            <pc:sldMk cId="0" sldId="258"/>
            <ac:spMk id="746" creationId="{00000000-0000-0000-0000-000000000000}"/>
          </ac:spMkLst>
        </pc:spChg>
        <pc:spChg chg="add del mod">
          <ac:chgData name="ANGELO ANDREA NOZZOLILLO" userId="505cf4a8-58c2-448b-bff3-99f1281f283d" providerId="ADAL" clId="{F20C6D07-20CF-45F6-A2E3-9792EEADB3C4}" dt="2024-12-13T19:19:42.198" v="57" actId="1076"/>
          <ac:spMkLst>
            <pc:docMk/>
            <pc:sldMk cId="0" sldId="258"/>
            <ac:spMk id="748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20:07.248" v="60" actId="404"/>
          <ac:spMkLst>
            <pc:docMk/>
            <pc:sldMk cId="0" sldId="258"/>
            <ac:spMk id="749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33:48.050" v="245" actId="20577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5T17:44:23.829" v="362" actId="20577"/>
          <ac:spMkLst>
            <pc:docMk/>
            <pc:sldMk cId="0" sldId="258"/>
            <ac:spMk id="752" creationId="{00000000-0000-0000-0000-000000000000}"/>
          </ac:spMkLst>
        </pc:spChg>
        <pc:spChg chg="mod">
          <ac:chgData name="ANGELO ANDREA NOZZOLILLO" userId="505cf4a8-58c2-448b-bff3-99f1281f283d" providerId="ADAL" clId="{F20C6D07-20CF-45F6-A2E3-9792EEADB3C4}" dt="2024-12-13T19:21:09.024" v="72" actId="20577"/>
          <ac:spMkLst>
            <pc:docMk/>
            <pc:sldMk cId="0" sldId="258"/>
            <ac:spMk id="755" creationId="{00000000-0000-0000-0000-00000000000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1:26.288" v="73" actId="14100"/>
        <pc:sldMkLst>
          <pc:docMk/>
          <pc:sldMk cId="0" sldId="261"/>
        </pc:sldMkLst>
        <pc:spChg chg="mod">
          <ac:chgData name="ANGELO ANDREA NOZZOLILLO" userId="505cf4a8-58c2-448b-bff3-99f1281f283d" providerId="ADAL" clId="{F20C6D07-20CF-45F6-A2E3-9792EEADB3C4}" dt="2024-12-13T19:21:26.288" v="73" actId="14100"/>
          <ac:spMkLst>
            <pc:docMk/>
            <pc:sldMk cId="0" sldId="261"/>
            <ac:spMk id="927" creationId="{00000000-0000-0000-0000-00000000000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6:57.961" v="139" actId="14100"/>
        <pc:sldMkLst>
          <pc:docMk/>
          <pc:sldMk cId="0" sldId="262"/>
        </pc:sldMkLst>
        <pc:spChg chg="mod">
          <ac:chgData name="ANGELO ANDREA NOZZOLILLO" userId="505cf4a8-58c2-448b-bff3-99f1281f283d" providerId="ADAL" clId="{F20C6D07-20CF-45F6-A2E3-9792EEADB3C4}" dt="2024-12-13T19:26:57.961" v="139" actId="14100"/>
          <ac:spMkLst>
            <pc:docMk/>
            <pc:sldMk cId="0" sldId="262"/>
            <ac:spMk id="20" creationId="{122291AF-3217-5928-212B-92EF1DC295DC}"/>
          </ac:spMkLst>
        </pc:spChg>
        <pc:spChg chg="mod">
          <ac:chgData name="ANGELO ANDREA NOZZOLILLO" userId="505cf4a8-58c2-448b-bff3-99f1281f283d" providerId="ADAL" clId="{F20C6D07-20CF-45F6-A2E3-9792EEADB3C4}" dt="2024-12-13T19:26:39.288" v="132" actId="20577"/>
          <ac:spMkLst>
            <pc:docMk/>
            <pc:sldMk cId="0" sldId="262"/>
            <ac:spMk id="28" creationId="{FD379F41-0061-7B5C-EC51-87EC155A696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3:48.390" v="348" actId="1076"/>
        <pc:sldMkLst>
          <pc:docMk/>
          <pc:sldMk cId="0" sldId="264"/>
        </pc:sldMkLst>
        <pc:spChg chg="mod">
          <ac:chgData name="ANGELO ANDREA NOZZOLILLO" userId="505cf4a8-58c2-448b-bff3-99f1281f283d" providerId="ADAL" clId="{F20C6D07-20CF-45F6-A2E3-9792EEADB3C4}" dt="2024-12-13T19:43:24.640" v="345" actId="20577"/>
          <ac:spMkLst>
            <pc:docMk/>
            <pc:sldMk cId="0" sldId="264"/>
            <ac:spMk id="3" creationId="{A1323BBD-0120-CAF1-7175-492D8431A746}"/>
          </ac:spMkLst>
        </pc:spChg>
        <pc:spChg chg="mod">
          <ac:chgData name="ANGELO ANDREA NOZZOLILLO" userId="505cf4a8-58c2-448b-bff3-99f1281f283d" providerId="ADAL" clId="{F20C6D07-20CF-45F6-A2E3-9792EEADB3C4}" dt="2024-12-13T19:43:30.083" v="34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F20C6D07-20CF-45F6-A2E3-9792EEADB3C4}" dt="2024-12-13T19:43:48.390" v="348" actId="1076"/>
          <ac:spMkLst>
            <pc:docMk/>
            <pc:sldMk cId="0" sldId="264"/>
            <ac:spMk id="22" creationId="{91B31493-EBB7-5A74-E953-8C3BB1180171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34:20.778" v="255" actId="1076"/>
        <pc:sldMkLst>
          <pc:docMk/>
          <pc:sldMk cId="0" sldId="269"/>
        </pc:sldMkLst>
        <pc:spChg chg="mod">
          <ac:chgData name="ANGELO ANDREA NOZZOLILLO" userId="505cf4a8-58c2-448b-bff3-99f1281f283d" providerId="ADAL" clId="{F20C6D07-20CF-45F6-A2E3-9792EEADB3C4}" dt="2024-12-13T19:34:20.778" v="255" actId="1076"/>
          <ac:spMkLst>
            <pc:docMk/>
            <pc:sldMk cId="0" sldId="269"/>
            <ac:spMk id="3" creationId="{7BFB97EE-8F90-F201-75A9-2487CBE6A45A}"/>
          </ac:spMkLst>
        </pc:spChg>
        <pc:spChg chg="mod">
          <ac:chgData name="ANGELO ANDREA NOZZOLILLO" userId="505cf4a8-58c2-448b-bff3-99f1281f283d" providerId="ADAL" clId="{F20C6D07-20CF-45F6-A2E3-9792EEADB3C4}" dt="2024-12-13T19:22:21.575" v="77" actId="113"/>
          <ac:spMkLst>
            <pc:docMk/>
            <pc:sldMk cId="0" sldId="269"/>
            <ac:spMk id="19" creationId="{0F996DE8-BE5E-EBA2-51F0-CBFBA59FCA4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5:24.012" v="358" actId="1076"/>
        <pc:sldMkLst>
          <pc:docMk/>
          <pc:sldMk cId="0" sldId="279"/>
        </pc:sldMkLst>
        <pc:spChg chg="mod">
          <ac:chgData name="ANGELO ANDREA NOZZOLILLO" userId="505cf4a8-58c2-448b-bff3-99f1281f283d" providerId="ADAL" clId="{F20C6D07-20CF-45F6-A2E3-9792EEADB3C4}" dt="2024-12-13T19:45:24.012" v="358" actId="1076"/>
          <ac:spMkLst>
            <pc:docMk/>
            <pc:sldMk cId="0" sldId="279"/>
            <ac:spMk id="3052" creationId="{00000000-0000-0000-0000-00000000000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17:24.826" v="4"/>
        <pc:sldMkLst>
          <pc:docMk/>
          <pc:sldMk cId="2565846055" sldId="307"/>
        </pc:sldMkLst>
        <pc:spChg chg="mod">
          <ac:chgData name="ANGELO ANDREA NOZZOLILLO" userId="505cf4a8-58c2-448b-bff3-99f1281f283d" providerId="ADAL" clId="{F20C6D07-20CF-45F6-A2E3-9792EEADB3C4}" dt="2024-12-13T19:17:24.826" v="4"/>
          <ac:spMkLst>
            <pc:docMk/>
            <pc:sldMk cId="2565846055" sldId="307"/>
            <ac:spMk id="640" creationId="{CBE895B4-1E2E-101B-5FEE-E568F38337DA}"/>
          </ac:spMkLst>
        </pc:spChg>
      </pc:sldChg>
      <pc:sldChg chg="addSp modSp mod">
        <pc:chgData name="ANGELO ANDREA NOZZOLILLO" userId="505cf4a8-58c2-448b-bff3-99f1281f283d" providerId="ADAL" clId="{F20C6D07-20CF-45F6-A2E3-9792EEADB3C4}" dt="2024-12-15T17:44:38.130" v="364" actId="1076"/>
        <pc:sldMkLst>
          <pc:docMk/>
          <pc:sldMk cId="3332489606" sldId="310"/>
        </pc:sldMkLst>
        <pc:spChg chg="mod">
          <ac:chgData name="ANGELO ANDREA NOZZOLILLO" userId="505cf4a8-58c2-448b-bff3-99f1281f283d" providerId="ADAL" clId="{F20C6D07-20CF-45F6-A2E3-9792EEADB3C4}" dt="2024-12-13T19:27:04.534" v="144" actId="14100"/>
          <ac:spMkLst>
            <pc:docMk/>
            <pc:sldMk cId="3332489606" sldId="310"/>
            <ac:spMk id="20" creationId="{3225CD84-8D78-31AD-F16B-58A5FEC1C826}"/>
          </ac:spMkLst>
        </pc:spChg>
        <pc:spChg chg="mod">
          <ac:chgData name="ANGELO ANDREA NOZZOLILLO" userId="505cf4a8-58c2-448b-bff3-99f1281f283d" providerId="ADAL" clId="{F20C6D07-20CF-45F6-A2E3-9792EEADB3C4}" dt="2024-12-13T19:29:19.647" v="174" actId="33524"/>
          <ac:spMkLst>
            <pc:docMk/>
            <pc:sldMk cId="3332489606" sldId="310"/>
            <ac:spMk id="28" creationId="{0626CB85-5E77-B6DE-D716-DCDFDB6E9B59}"/>
          </ac:spMkLst>
        </pc:spChg>
        <pc:grpChg chg="add mod">
          <ac:chgData name="ANGELO ANDREA NOZZOLILLO" userId="505cf4a8-58c2-448b-bff3-99f1281f283d" providerId="ADAL" clId="{F20C6D07-20CF-45F6-A2E3-9792EEADB3C4}" dt="2024-12-15T17:44:38.130" v="364" actId="1076"/>
          <ac:grpSpMkLst>
            <pc:docMk/>
            <pc:sldMk cId="3332489606" sldId="310"/>
            <ac:grpSpMk id="3" creationId="{2EFAA61C-0279-A307-2279-8BEFD4608FAD}"/>
          </ac:grpSpMkLst>
        </pc:grpChg>
        <pc:picChg chg="mod">
          <ac:chgData name="ANGELO ANDREA NOZZOLILLO" userId="505cf4a8-58c2-448b-bff3-99f1281f283d" providerId="ADAL" clId="{F20C6D07-20CF-45F6-A2E3-9792EEADB3C4}" dt="2024-12-15T17:44:34.536" v="363"/>
          <ac:picMkLst>
            <pc:docMk/>
            <pc:sldMk cId="3332489606" sldId="310"/>
            <ac:picMk id="5" creationId="{93F91479-1AF3-17F8-3B29-8C2D5B84CA86}"/>
          </ac:picMkLst>
        </pc:picChg>
        <pc:picChg chg="mod">
          <ac:chgData name="ANGELO ANDREA NOZZOLILLO" userId="505cf4a8-58c2-448b-bff3-99f1281f283d" providerId="ADAL" clId="{F20C6D07-20CF-45F6-A2E3-9792EEADB3C4}" dt="2024-12-15T17:44:34.536" v="363"/>
          <ac:picMkLst>
            <pc:docMk/>
            <pc:sldMk cId="3332489606" sldId="310"/>
            <ac:picMk id="6" creationId="{E302A0A9-8A9E-43C3-E72A-27DAEA9EFDB7}"/>
          </ac:picMkLst>
        </pc:picChg>
      </pc:sldChg>
      <pc:sldChg chg="delSp modSp mod">
        <pc:chgData name="ANGELO ANDREA NOZZOLILLO" userId="505cf4a8-58c2-448b-bff3-99f1281f283d" providerId="ADAL" clId="{F20C6D07-20CF-45F6-A2E3-9792EEADB3C4}" dt="2024-12-15T17:44:49.560" v="365" actId="165"/>
        <pc:sldMkLst>
          <pc:docMk/>
          <pc:sldMk cId="102743096" sldId="311"/>
        </pc:sldMkLst>
        <pc:spChg chg="mod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4" creationId="{E3D3ED00-826C-B30D-C0B6-604F7C03E0DE}"/>
          </ac:spMkLst>
        </pc:spChg>
        <pc:spChg chg="mod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6" creationId="{CC4F9F6B-7DDA-CFD4-DF8E-7A6D7752AFFA}"/>
          </ac:spMkLst>
        </pc:spChg>
        <pc:spChg chg="mod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7" creationId="{939FD62C-990F-DD6B-C3F2-DBC0CEE626B9}"/>
          </ac:spMkLst>
        </pc:spChg>
        <pc:spChg chg="mod">
          <ac:chgData name="ANGELO ANDREA NOZZOLILLO" userId="505cf4a8-58c2-448b-bff3-99f1281f283d" providerId="ADAL" clId="{F20C6D07-20CF-45F6-A2E3-9792EEADB3C4}" dt="2024-12-13T19:27:17.122" v="149" actId="14100"/>
          <ac:spMkLst>
            <pc:docMk/>
            <pc:sldMk cId="102743096" sldId="311"/>
            <ac:spMk id="20" creationId="{B233467A-2B5B-CE6E-C5AA-8FB2C3F7414E}"/>
          </ac:spMkLst>
        </pc:spChg>
        <pc:spChg chg="mod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24" creationId="{B1AEB0F7-AE75-A8BE-F0FA-92421B94C9A6}"/>
          </ac:spMkLst>
        </pc:spChg>
        <pc:spChg chg="mod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25" creationId="{77A50773-9379-2CF1-A7F0-B1493754701B}"/>
          </ac:spMkLst>
        </pc:spChg>
        <pc:spChg chg="mod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26" creationId="{56B40F96-D900-89D4-7B6E-611220BE977C}"/>
          </ac:spMkLst>
        </pc:spChg>
        <pc:spChg chg="mod topLvl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28" creationId="{3638BB57-23BE-FCE1-96E3-FAFAAECA6E5C}"/>
          </ac:spMkLst>
        </pc:spChg>
        <pc:spChg chg="mod topLvl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30" creationId="{7637F929-789C-C756-F84D-D68882809616}"/>
          </ac:spMkLst>
        </pc:spChg>
        <pc:spChg chg="mod topLvl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31" creationId="{F254FCCB-88F1-294A-8BF6-22A61C6A61AD}"/>
          </ac:spMkLst>
        </pc:spChg>
        <pc:spChg chg="mod topLvl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37" creationId="{CA504E6D-A342-30D7-7CA8-26431802C82B}"/>
          </ac:spMkLst>
        </pc:spChg>
        <pc:spChg chg="mod topLvl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38" creationId="{D9A5A27D-0EB6-E297-B798-E178AB8D7366}"/>
          </ac:spMkLst>
        </pc:spChg>
        <pc:spChg chg="mod topLvl">
          <ac:chgData name="ANGELO ANDREA NOZZOLILLO" userId="505cf4a8-58c2-448b-bff3-99f1281f283d" providerId="ADAL" clId="{F20C6D07-20CF-45F6-A2E3-9792EEADB3C4}" dt="2024-12-15T17:44:49.560" v="365" actId="165"/>
          <ac:spMkLst>
            <pc:docMk/>
            <pc:sldMk cId="102743096" sldId="311"/>
            <ac:spMk id="39" creationId="{DB9207EE-5805-AF6D-8930-26EA29447510}"/>
          </ac:spMkLst>
        </pc:spChg>
        <pc:grpChg chg="mod topLvl">
          <ac:chgData name="ANGELO ANDREA NOZZOLILLO" userId="505cf4a8-58c2-448b-bff3-99f1281f283d" providerId="ADAL" clId="{F20C6D07-20CF-45F6-A2E3-9792EEADB3C4}" dt="2024-12-15T17:44:49.560" v="365" actId="165"/>
          <ac:grpSpMkLst>
            <pc:docMk/>
            <pc:sldMk cId="102743096" sldId="311"/>
            <ac:grpSpMk id="5" creationId="{15DB8F15-2A6A-B03A-11F4-6A3D30EA7E4D}"/>
          </ac:grpSpMkLst>
        </pc:grpChg>
        <pc:grpChg chg="mod topLvl">
          <ac:chgData name="ANGELO ANDREA NOZZOLILLO" userId="505cf4a8-58c2-448b-bff3-99f1281f283d" providerId="ADAL" clId="{F20C6D07-20CF-45F6-A2E3-9792EEADB3C4}" dt="2024-12-15T17:44:49.560" v="365" actId="165"/>
          <ac:grpSpMkLst>
            <pc:docMk/>
            <pc:sldMk cId="102743096" sldId="311"/>
            <ac:grpSpMk id="8" creationId="{DF2CDA5E-051E-9D7E-8382-FDEE37DBBBA8}"/>
          </ac:grpSpMkLst>
        </pc:grpChg>
        <pc:grpChg chg="mod topLvl">
          <ac:chgData name="ANGELO ANDREA NOZZOLILLO" userId="505cf4a8-58c2-448b-bff3-99f1281f283d" providerId="ADAL" clId="{F20C6D07-20CF-45F6-A2E3-9792EEADB3C4}" dt="2024-12-15T17:44:49.560" v="365" actId="165"/>
          <ac:grpSpMkLst>
            <pc:docMk/>
            <pc:sldMk cId="102743096" sldId="311"/>
            <ac:grpSpMk id="13" creationId="{9B5AA9DC-9176-8DE7-8E4A-1ACD47FADFBE}"/>
          </ac:grpSpMkLst>
        </pc:grpChg>
        <pc:grpChg chg="mod topLvl">
          <ac:chgData name="ANGELO ANDREA NOZZOLILLO" userId="505cf4a8-58c2-448b-bff3-99f1281f283d" providerId="ADAL" clId="{F20C6D07-20CF-45F6-A2E3-9792EEADB3C4}" dt="2024-12-15T17:44:49.560" v="365" actId="165"/>
          <ac:grpSpMkLst>
            <pc:docMk/>
            <pc:sldMk cId="102743096" sldId="311"/>
            <ac:grpSpMk id="18" creationId="{7182BCDF-8B6C-0CB0-0942-64B71D2FD7BE}"/>
          </ac:grpSpMkLst>
        </pc:grpChg>
        <pc:grpChg chg="mod topLvl">
          <ac:chgData name="ANGELO ANDREA NOZZOLILLO" userId="505cf4a8-58c2-448b-bff3-99f1281f283d" providerId="ADAL" clId="{F20C6D07-20CF-45F6-A2E3-9792EEADB3C4}" dt="2024-12-15T17:44:49.560" v="365" actId="165"/>
          <ac:grpSpMkLst>
            <pc:docMk/>
            <pc:sldMk cId="102743096" sldId="311"/>
            <ac:grpSpMk id="22" creationId="{04536827-1ECE-5118-F0D3-0056737C5D9D}"/>
          </ac:grpSpMkLst>
        </pc:grpChg>
        <pc:grpChg chg="del">
          <ac:chgData name="ANGELO ANDREA NOZZOLILLO" userId="505cf4a8-58c2-448b-bff3-99f1281f283d" providerId="ADAL" clId="{F20C6D07-20CF-45F6-A2E3-9792EEADB3C4}" dt="2024-12-15T17:44:49.560" v="365" actId="165"/>
          <ac:grpSpMkLst>
            <pc:docMk/>
            <pc:sldMk cId="102743096" sldId="311"/>
            <ac:grpSpMk id="41" creationId="{9AB59148-BE31-D2C7-B4A5-B9C907031FFE}"/>
          </ac:grpSpMkLst>
        </pc:grp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16" creationId="{F791EACB-C557-E9E4-4540-61D5F50E1DE1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17" creationId="{4C0F8DB0-11DE-4555-EC71-344795DFFAC3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19" creationId="{23AD3CCB-1D03-FEDD-026B-654C1EEB031C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21" creationId="{91C74FD8-D9AF-4693-54CC-FBC3553DB4CD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23" creationId="{CCA8E718-1EFD-9390-7735-E9836BB7790A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27" creationId="{D2258A8A-B98C-38C3-1CF9-1C2494DFAABC}"/>
          </ac:picMkLst>
        </pc:picChg>
        <pc:picChg chg="mod topLvl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32" creationId="{4122E066-639A-DD1B-797C-F8830360E000}"/>
          </ac:picMkLst>
        </pc:picChg>
        <pc:picChg chg="mod topLvl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F20C6D07-20CF-45F6-A2E3-9792EEADB3C4}" dt="2024-12-15T17:44:49.560" v="365" actId="165"/>
          <ac:picMkLst>
            <pc:docMk/>
            <pc:sldMk cId="102743096" sldId="311"/>
            <ac:picMk id="4098" creationId="{2F513E48-35EA-8721-7115-5C33EFFBB00A}"/>
          </ac:picMkLst>
        </pc:picChg>
        <pc:cxnChg chg="mod">
          <ac:chgData name="ANGELO ANDREA NOZZOLILLO" userId="505cf4a8-58c2-448b-bff3-99f1281f283d" providerId="ADAL" clId="{F20C6D07-20CF-45F6-A2E3-9792EEADB3C4}" dt="2024-12-15T17:44:49.560" v="365" actId="165"/>
          <ac:cxnSpMkLst>
            <pc:docMk/>
            <pc:sldMk cId="102743096" sldId="311"/>
            <ac:cxnSpMk id="11" creationId="{20577FE3-9A7E-E5FB-7395-8AE31FA62CB4}"/>
          </ac:cxnSpMkLst>
        </pc:cxnChg>
        <pc:cxnChg chg="mod">
          <ac:chgData name="ANGELO ANDREA NOZZOLILLO" userId="505cf4a8-58c2-448b-bff3-99f1281f283d" providerId="ADAL" clId="{F20C6D07-20CF-45F6-A2E3-9792EEADB3C4}" dt="2024-12-15T17:44:49.560" v="365" actId="165"/>
          <ac:cxnSpMkLst>
            <pc:docMk/>
            <pc:sldMk cId="102743096" sldId="311"/>
            <ac:cxnSpMk id="15" creationId="{49644012-E40C-39B1-8A6F-8F05E9F8B83A}"/>
          </ac:cxnSpMkLst>
        </pc:cxnChg>
        <pc:cxnChg chg="mod topLvl">
          <ac:chgData name="ANGELO ANDREA NOZZOLILLO" userId="505cf4a8-58c2-448b-bff3-99f1281f283d" providerId="ADAL" clId="{F20C6D07-20CF-45F6-A2E3-9792EEADB3C4}" dt="2024-12-15T17:44:49.560" v="365" actId="165"/>
          <ac:cxnSpMkLst>
            <pc:docMk/>
            <pc:sldMk cId="102743096" sldId="311"/>
            <ac:cxnSpMk id="33" creationId="{5A1BA70A-8005-4E03-92F5-DD0D4F03115C}"/>
          </ac:cxnSpMkLst>
        </pc:cxnChg>
      </pc:sldChg>
      <pc:sldChg chg="modSp mod">
        <pc:chgData name="ANGELO ANDREA NOZZOLILLO" userId="505cf4a8-58c2-448b-bff3-99f1281f283d" providerId="ADAL" clId="{F20C6D07-20CF-45F6-A2E3-9792EEADB3C4}" dt="2024-12-13T19:22:09.404" v="76" actId="20577"/>
        <pc:sldMkLst>
          <pc:docMk/>
          <pc:sldMk cId="3251692764" sldId="312"/>
        </pc:sldMkLst>
        <pc:spChg chg="mod">
          <ac:chgData name="ANGELO ANDREA NOZZOLILLO" userId="505cf4a8-58c2-448b-bff3-99f1281f283d" providerId="ADAL" clId="{F20C6D07-20CF-45F6-A2E3-9792EEADB3C4}" dt="2024-12-13T19:22:09.404" v="76" actId="20577"/>
          <ac:spMkLst>
            <pc:docMk/>
            <pc:sldMk cId="3251692764" sldId="312"/>
            <ac:spMk id="5" creationId="{A04F63DB-A5CC-195D-DB82-CC224C205AD7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3:22.385" v="83" actId="14100"/>
        <pc:sldMkLst>
          <pc:docMk/>
          <pc:sldMk cId="835082991" sldId="313"/>
        </pc:sldMkLst>
        <pc:spChg chg="mod">
          <ac:chgData name="ANGELO ANDREA NOZZOLILLO" userId="505cf4a8-58c2-448b-bff3-99f1281f283d" providerId="ADAL" clId="{F20C6D07-20CF-45F6-A2E3-9792EEADB3C4}" dt="2024-12-13T19:23:22.385" v="83" actId="14100"/>
          <ac:spMkLst>
            <pc:docMk/>
            <pc:sldMk cId="835082991" sldId="313"/>
            <ac:spMk id="927" creationId="{10CD19B2-1EB0-3CD2-C0C1-89944410F5EA}"/>
          </ac:spMkLst>
        </pc:spChg>
      </pc:sldChg>
      <pc:sldChg chg="del">
        <pc:chgData name="ANGELO ANDREA NOZZOLILLO" userId="505cf4a8-58c2-448b-bff3-99f1281f283d" providerId="ADAL" clId="{F20C6D07-20CF-45F6-A2E3-9792EEADB3C4}" dt="2024-12-13T19:32:29.513" v="203" actId="47"/>
        <pc:sldMkLst>
          <pc:docMk/>
          <pc:sldMk cId="3701576600" sldId="314"/>
        </pc:sldMkLst>
      </pc:sldChg>
      <pc:sldChg chg="modSp mod">
        <pc:chgData name="ANGELO ANDREA NOZZOLILLO" userId="505cf4a8-58c2-448b-bff3-99f1281f283d" providerId="ADAL" clId="{F20C6D07-20CF-45F6-A2E3-9792EEADB3C4}" dt="2024-12-16T11:03:00.801" v="606" actId="20577"/>
        <pc:sldMkLst>
          <pc:docMk/>
          <pc:sldMk cId="3983061041" sldId="315"/>
        </pc:sldMkLst>
        <pc:spChg chg="mod">
          <ac:chgData name="ANGELO ANDREA NOZZOLILLO" userId="505cf4a8-58c2-448b-bff3-99f1281f283d" providerId="ADAL" clId="{F20C6D07-20CF-45F6-A2E3-9792EEADB3C4}" dt="2024-12-13T19:43:12.883" v="341" actId="20577"/>
          <ac:spMkLst>
            <pc:docMk/>
            <pc:sldMk cId="3983061041" sldId="315"/>
            <ac:spMk id="16" creationId="{872CDCEE-A28C-11C3-790C-20CBDE8BCFFA}"/>
          </ac:spMkLst>
        </pc:spChg>
        <pc:spChg chg="mod">
          <ac:chgData name="ANGELO ANDREA NOZZOLILLO" userId="505cf4a8-58c2-448b-bff3-99f1281f283d" providerId="ADAL" clId="{F20C6D07-20CF-45F6-A2E3-9792EEADB3C4}" dt="2024-12-16T11:02:48.891" v="605" actId="20577"/>
          <ac:spMkLst>
            <pc:docMk/>
            <pc:sldMk cId="3983061041" sldId="315"/>
            <ac:spMk id="17" creationId="{F1DC31A8-AFE0-8AE9-81B1-3C1F3F26934C}"/>
          </ac:spMkLst>
        </pc:spChg>
        <pc:spChg chg="mod">
          <ac:chgData name="ANGELO ANDREA NOZZOLILLO" userId="505cf4a8-58c2-448b-bff3-99f1281f283d" providerId="ADAL" clId="{F20C6D07-20CF-45F6-A2E3-9792EEADB3C4}" dt="2024-12-13T19:41:58.708" v="327" actId="20577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F20C6D07-20CF-45F6-A2E3-9792EEADB3C4}" dt="2024-12-16T11:03:00.801" v="606" actId="20577"/>
          <ac:spMkLst>
            <pc:docMk/>
            <pc:sldMk cId="3983061041" sldId="315"/>
            <ac:spMk id="19" creationId="{AA494445-A577-25FF-599B-3786B3F05B96}"/>
          </ac:spMkLst>
        </pc:spChg>
        <pc:spChg chg="mod">
          <ac:chgData name="ANGELO ANDREA NOZZOLILLO" userId="505cf4a8-58c2-448b-bff3-99f1281f283d" providerId="ADAL" clId="{F20C6D07-20CF-45F6-A2E3-9792EEADB3C4}" dt="2024-12-13T19:41:53.124" v="323" actId="20577"/>
          <ac:spMkLst>
            <pc:docMk/>
            <pc:sldMk cId="3983061041" sldId="315"/>
            <ac:spMk id="20" creationId="{9396F57D-D025-3968-F05C-CD571C3385FB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37:12.216" v="278" actId="20577"/>
        <pc:sldMkLst>
          <pc:docMk/>
          <pc:sldMk cId="4004073177" sldId="316"/>
        </pc:sldMkLst>
        <pc:spChg chg="mod">
          <ac:chgData name="ANGELO ANDREA NOZZOLILLO" userId="505cf4a8-58c2-448b-bff3-99f1281f283d" providerId="ADAL" clId="{F20C6D07-20CF-45F6-A2E3-9792EEADB3C4}" dt="2024-12-13T19:37:12.216" v="278" actId="20577"/>
          <ac:spMkLst>
            <pc:docMk/>
            <pc:sldMk cId="4004073177" sldId="316"/>
            <ac:spMk id="927" creationId="{CF8557EB-6FE9-926D-31ED-5065F57EB890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0:27.024" v="297" actId="113"/>
        <pc:sldMkLst>
          <pc:docMk/>
          <pc:sldMk cId="2033832497" sldId="318"/>
        </pc:sldMkLst>
        <pc:spChg chg="mod">
          <ac:chgData name="ANGELO ANDREA NOZZOLILLO" userId="505cf4a8-58c2-448b-bff3-99f1281f283d" providerId="ADAL" clId="{F20C6D07-20CF-45F6-A2E3-9792EEADB3C4}" dt="2024-12-13T19:40:27.024" v="297" actId="113"/>
          <ac:spMkLst>
            <pc:docMk/>
            <pc:sldMk cId="2033832497" sldId="318"/>
            <ac:spMk id="17" creationId="{4CE33184-405F-0951-FB0A-F9791B6AB24B}"/>
          </ac:spMkLst>
        </pc:spChg>
        <pc:spChg chg="mod">
          <ac:chgData name="ANGELO ANDREA NOZZOLILLO" userId="505cf4a8-58c2-448b-bff3-99f1281f283d" providerId="ADAL" clId="{F20C6D07-20CF-45F6-A2E3-9792EEADB3C4}" dt="2024-12-13T19:39:14.063" v="286" actId="20577"/>
          <ac:spMkLst>
            <pc:docMk/>
            <pc:sldMk cId="2033832497" sldId="318"/>
            <ac:spMk id="20" creationId="{024105C7-FDBC-ACC8-C04E-5ED9A574E1E3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1:09.168" v="318"/>
        <pc:sldMkLst>
          <pc:docMk/>
          <pc:sldMk cId="0" sldId="320"/>
        </pc:sldMkLst>
        <pc:spChg chg="mod">
          <ac:chgData name="ANGELO ANDREA NOZZOLILLO" userId="505cf4a8-58c2-448b-bff3-99f1281f283d" providerId="ADAL" clId="{F20C6D07-20CF-45F6-A2E3-9792EEADB3C4}" dt="2024-12-13T19:40:44.457" v="301" actId="2057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F20C6D07-20CF-45F6-A2E3-9792EEADB3C4}" dt="2024-12-13T19:41:09.168" v="318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F20C6D07-20CF-45F6-A2E3-9792EEADB3C4}" dt="2024-12-13T19:40:56.712" v="317" actId="20577"/>
          <ac:spMkLst>
            <pc:docMk/>
            <pc:sldMk cId="0" sldId="320"/>
            <ac:spMk id="29" creationId="{9C6FE4F7-0257-7258-4ED3-AB9AFE4F4841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41:19.166" v="319" actId="14100"/>
        <pc:sldMkLst>
          <pc:docMk/>
          <pc:sldMk cId="4014192758" sldId="321"/>
        </pc:sldMkLst>
        <pc:spChg chg="mod">
          <ac:chgData name="ANGELO ANDREA NOZZOLILLO" userId="505cf4a8-58c2-448b-bff3-99f1281f283d" providerId="ADAL" clId="{F20C6D07-20CF-45F6-A2E3-9792EEADB3C4}" dt="2024-12-13T19:41:19.166" v="319" actId="14100"/>
          <ac:spMkLst>
            <pc:docMk/>
            <pc:sldMk cId="4014192758" sldId="321"/>
            <ac:spMk id="5" creationId="{82720F78-9E0F-DC86-4B18-98EFB38A196B}"/>
          </ac:spMkLst>
        </pc:spChg>
        <pc:spChg chg="mod">
          <ac:chgData name="ANGELO ANDREA NOZZOLILLO" userId="505cf4a8-58c2-448b-bff3-99f1281f283d" providerId="ADAL" clId="{F20C6D07-20CF-45F6-A2E3-9792EEADB3C4}" dt="2024-12-13T19:39:02.868" v="282" actId="20577"/>
          <ac:spMkLst>
            <pc:docMk/>
            <pc:sldMk cId="4014192758" sldId="321"/>
            <ac:spMk id="20" creationId="{77BB94C0-AB3B-07BF-FD80-D87B875C5624}"/>
          </ac:spMkLst>
        </pc:spChg>
      </pc:sldChg>
      <pc:sldChg chg="del">
        <pc:chgData name="ANGELO ANDREA NOZZOLILLO" userId="505cf4a8-58c2-448b-bff3-99f1281f283d" providerId="ADAL" clId="{F20C6D07-20CF-45F6-A2E3-9792EEADB3C4}" dt="2024-12-13T19:44:35.466" v="352" actId="47"/>
        <pc:sldMkLst>
          <pc:docMk/>
          <pc:sldMk cId="1024674347" sldId="322"/>
        </pc:sldMkLst>
      </pc:sldChg>
      <pc:sldChg chg="modSp del mod">
        <pc:chgData name="ANGELO ANDREA NOZZOLILLO" userId="505cf4a8-58c2-448b-bff3-99f1281f283d" providerId="ADAL" clId="{F20C6D07-20CF-45F6-A2E3-9792EEADB3C4}" dt="2024-12-16T10:49:54.987" v="562" actId="47"/>
        <pc:sldMkLst>
          <pc:docMk/>
          <pc:sldMk cId="700883941" sldId="323"/>
        </pc:sldMkLst>
        <pc:picChg chg="mod">
          <ac:chgData name="ANGELO ANDREA NOZZOLILLO" userId="505cf4a8-58c2-448b-bff3-99f1281f283d" providerId="ADAL" clId="{F20C6D07-20CF-45F6-A2E3-9792EEADB3C4}" dt="2024-12-16T10:31:59.234" v="374" actId="1076"/>
          <ac:picMkLst>
            <pc:docMk/>
            <pc:sldMk cId="700883941" sldId="323"/>
            <ac:picMk id="3" creationId="{724CB517-35E9-EA53-B329-056D99C27229}"/>
          </ac:picMkLst>
        </pc:picChg>
      </pc:sldChg>
      <pc:sldChg chg="modSp mod">
        <pc:chgData name="ANGELO ANDREA NOZZOLILLO" userId="505cf4a8-58c2-448b-bff3-99f1281f283d" providerId="ADAL" clId="{F20C6D07-20CF-45F6-A2E3-9792EEADB3C4}" dt="2024-12-16T10:58:38.240" v="602" actId="33524"/>
        <pc:sldMkLst>
          <pc:docMk/>
          <pc:sldMk cId="4269835214" sldId="324"/>
        </pc:sldMkLst>
        <pc:spChg chg="mod">
          <ac:chgData name="ANGELO ANDREA NOZZOLILLO" userId="505cf4a8-58c2-448b-bff3-99f1281f283d" providerId="ADAL" clId="{F20C6D07-20CF-45F6-A2E3-9792EEADB3C4}" dt="2024-12-16T10:58:38.240" v="602" actId="33524"/>
          <ac:spMkLst>
            <pc:docMk/>
            <pc:sldMk cId="4269835214" sldId="324"/>
            <ac:spMk id="929" creationId="{86881D1C-C459-8323-DFF8-57D28AAA42FA}"/>
          </ac:spMkLst>
        </pc:spChg>
      </pc:sldChg>
      <pc:sldChg chg="del">
        <pc:chgData name="ANGELO ANDREA NOZZOLILLO" userId="505cf4a8-58c2-448b-bff3-99f1281f283d" providerId="ADAL" clId="{F20C6D07-20CF-45F6-A2E3-9792EEADB3C4}" dt="2024-12-16T10:49:56.362" v="563" actId="47"/>
        <pc:sldMkLst>
          <pc:docMk/>
          <pc:sldMk cId="13138610" sldId="325"/>
        </pc:sldMkLst>
      </pc:sldChg>
      <pc:sldChg chg="del">
        <pc:chgData name="ANGELO ANDREA NOZZOLILLO" userId="505cf4a8-58c2-448b-bff3-99f1281f283d" providerId="ADAL" clId="{F20C6D07-20CF-45F6-A2E3-9792EEADB3C4}" dt="2024-12-16T10:49:57.727" v="564" actId="47"/>
        <pc:sldMkLst>
          <pc:docMk/>
          <pc:sldMk cId="3821560429" sldId="326"/>
        </pc:sldMkLst>
      </pc:sldChg>
      <pc:sldChg chg="del">
        <pc:chgData name="ANGELO ANDREA NOZZOLILLO" userId="505cf4a8-58c2-448b-bff3-99f1281f283d" providerId="ADAL" clId="{F20C6D07-20CF-45F6-A2E3-9792EEADB3C4}" dt="2024-12-16T10:49:58.933" v="565" actId="47"/>
        <pc:sldMkLst>
          <pc:docMk/>
          <pc:sldMk cId="3044941075" sldId="327"/>
        </pc:sldMkLst>
      </pc:sldChg>
      <pc:sldChg chg="del">
        <pc:chgData name="ANGELO ANDREA NOZZOLILLO" userId="505cf4a8-58c2-448b-bff3-99f1281f283d" providerId="ADAL" clId="{F20C6D07-20CF-45F6-A2E3-9792EEADB3C4}" dt="2024-12-16T10:49:59.935" v="566" actId="47"/>
        <pc:sldMkLst>
          <pc:docMk/>
          <pc:sldMk cId="1562698827" sldId="328"/>
        </pc:sldMkLst>
      </pc:sldChg>
      <pc:sldChg chg="del">
        <pc:chgData name="ANGELO ANDREA NOZZOLILLO" userId="505cf4a8-58c2-448b-bff3-99f1281f283d" providerId="ADAL" clId="{F20C6D07-20CF-45F6-A2E3-9792EEADB3C4}" dt="2024-12-16T10:50:00.787" v="567" actId="47"/>
        <pc:sldMkLst>
          <pc:docMk/>
          <pc:sldMk cId="1431255739" sldId="329"/>
        </pc:sldMkLst>
      </pc:sldChg>
      <pc:sldChg chg="del">
        <pc:chgData name="ANGELO ANDREA NOZZOLILLO" userId="505cf4a8-58c2-448b-bff3-99f1281f283d" providerId="ADAL" clId="{F20C6D07-20CF-45F6-A2E3-9792EEADB3C4}" dt="2024-12-16T10:50:01.696" v="568" actId="47"/>
        <pc:sldMkLst>
          <pc:docMk/>
          <pc:sldMk cId="3852977432" sldId="330"/>
        </pc:sldMkLst>
      </pc:sldChg>
      <pc:sldChg chg="del">
        <pc:chgData name="ANGELO ANDREA NOZZOLILLO" userId="505cf4a8-58c2-448b-bff3-99f1281f283d" providerId="ADAL" clId="{F20C6D07-20CF-45F6-A2E3-9792EEADB3C4}" dt="2024-12-16T10:50:02.712" v="569" actId="47"/>
        <pc:sldMkLst>
          <pc:docMk/>
          <pc:sldMk cId="641840793" sldId="331"/>
        </pc:sldMkLst>
      </pc:sldChg>
      <pc:sldChg chg="modSp del mod">
        <pc:chgData name="ANGELO ANDREA NOZZOLILLO" userId="505cf4a8-58c2-448b-bff3-99f1281f283d" providerId="ADAL" clId="{F20C6D07-20CF-45F6-A2E3-9792EEADB3C4}" dt="2024-12-16T10:50:03.770" v="570" actId="47"/>
        <pc:sldMkLst>
          <pc:docMk/>
          <pc:sldMk cId="1970516264" sldId="332"/>
        </pc:sldMkLst>
        <pc:spChg chg="mod">
          <ac:chgData name="ANGELO ANDREA NOZZOLILLO" userId="505cf4a8-58c2-448b-bff3-99f1281f283d" providerId="ADAL" clId="{F20C6D07-20CF-45F6-A2E3-9792EEADB3C4}" dt="2024-12-15T17:45:36.968" v="372" actId="1076"/>
          <ac:spMkLst>
            <pc:docMk/>
            <pc:sldMk cId="1970516264" sldId="332"/>
            <ac:spMk id="5" creationId="{C8EA2C4A-726C-969F-D8F1-19F11905D8E9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31:59.577" v="196" actId="113"/>
        <pc:sldMkLst>
          <pc:docMk/>
          <pc:sldMk cId="3303211116" sldId="334"/>
        </pc:sldMkLst>
        <pc:spChg chg="mod">
          <ac:chgData name="ANGELO ANDREA NOZZOLILLO" userId="505cf4a8-58c2-448b-bff3-99f1281f283d" providerId="ADAL" clId="{F20C6D07-20CF-45F6-A2E3-9792EEADB3C4}" dt="2024-12-13T19:27:52.434" v="161" actId="14100"/>
          <ac:spMkLst>
            <pc:docMk/>
            <pc:sldMk cId="3303211116" sldId="334"/>
            <ac:spMk id="42" creationId="{79178DA2-9D25-484A-AF81-B6197753D690}"/>
          </ac:spMkLst>
        </pc:spChg>
        <pc:spChg chg="mod">
          <ac:chgData name="ANGELO ANDREA NOZZOLILLO" userId="505cf4a8-58c2-448b-bff3-99f1281f283d" providerId="ADAL" clId="{F20C6D07-20CF-45F6-A2E3-9792EEADB3C4}" dt="2024-12-13T19:31:59.577" v="196" actId="113"/>
          <ac:spMkLst>
            <pc:docMk/>
            <pc:sldMk cId="3303211116" sldId="334"/>
            <ac:spMk id="43" creationId="{41EB8A22-2ADD-501A-0E90-0C800A59DEC9}"/>
          </ac:spMkLst>
        </pc:spChg>
      </pc:sldChg>
      <pc:sldChg chg="modSp mod">
        <pc:chgData name="ANGELO ANDREA NOZZOLILLO" userId="505cf4a8-58c2-448b-bff3-99f1281f283d" providerId="ADAL" clId="{F20C6D07-20CF-45F6-A2E3-9792EEADB3C4}" dt="2024-12-13T19:27:39.014" v="156" actId="14100"/>
        <pc:sldMkLst>
          <pc:docMk/>
          <pc:sldMk cId="227967094" sldId="335"/>
        </pc:sldMkLst>
        <pc:spChg chg="mod">
          <ac:chgData name="ANGELO ANDREA NOZZOLILLO" userId="505cf4a8-58c2-448b-bff3-99f1281f283d" providerId="ADAL" clId="{F20C6D07-20CF-45F6-A2E3-9792EEADB3C4}" dt="2024-12-13T19:27:39.014" v="156" actId="14100"/>
          <ac:spMkLst>
            <pc:docMk/>
            <pc:sldMk cId="227967094" sldId="335"/>
            <ac:spMk id="20" creationId="{2ACC9987-5680-F85A-EA01-84E2734DE613}"/>
          </ac:spMkLst>
        </pc:spChg>
      </pc:sldChg>
      <pc:sldChg chg="del">
        <pc:chgData name="ANGELO ANDREA NOZZOLILLO" userId="505cf4a8-58c2-448b-bff3-99f1281f283d" providerId="ADAL" clId="{F20C6D07-20CF-45F6-A2E3-9792EEADB3C4}" dt="2024-12-13T19:28:47.313" v="169" actId="47"/>
        <pc:sldMkLst>
          <pc:docMk/>
          <pc:sldMk cId="465159652" sldId="336"/>
        </pc:sldMkLst>
      </pc:sldChg>
      <pc:sldChg chg="delSp modSp add mod ord">
        <pc:chgData name="ANGELO ANDREA NOZZOLILLO" userId="505cf4a8-58c2-448b-bff3-99f1281f283d" providerId="ADAL" clId="{F20C6D07-20CF-45F6-A2E3-9792EEADB3C4}" dt="2024-12-15T17:45:08.986" v="367" actId="20577"/>
        <pc:sldMkLst>
          <pc:docMk/>
          <pc:sldMk cId="1728040358" sldId="337"/>
        </pc:sldMkLst>
        <pc:spChg chg="mod">
          <ac:chgData name="ANGELO ANDREA NOZZOLILLO" userId="505cf4a8-58c2-448b-bff3-99f1281f283d" providerId="ADAL" clId="{F20C6D07-20CF-45F6-A2E3-9792EEADB3C4}" dt="2024-12-13T19:28:44.169" v="168" actId="20577"/>
          <ac:spMkLst>
            <pc:docMk/>
            <pc:sldMk cId="1728040358" sldId="337"/>
            <ac:spMk id="2" creationId="{6039DF40-1992-A0E9-D345-ECC97F29F8C1}"/>
          </ac:spMkLst>
        </pc:spChg>
        <pc:spChg chg="mod">
          <ac:chgData name="ANGELO ANDREA NOZZOLILLO" userId="505cf4a8-58c2-448b-bff3-99f1281f283d" providerId="ADAL" clId="{F20C6D07-20CF-45F6-A2E3-9792EEADB3C4}" dt="2024-12-13T19:33:57.683" v="253" actId="20577"/>
          <ac:spMkLst>
            <pc:docMk/>
            <pc:sldMk cId="1728040358" sldId="337"/>
            <ac:spMk id="751" creationId="{87F56C11-FE67-1397-A43B-302F83F7D130}"/>
          </ac:spMkLst>
        </pc:spChg>
        <pc:spChg chg="mod">
          <ac:chgData name="ANGELO ANDREA NOZZOLILLO" userId="505cf4a8-58c2-448b-bff3-99f1281f283d" providerId="ADAL" clId="{F20C6D07-20CF-45F6-A2E3-9792EEADB3C4}" dt="2024-12-15T17:45:08.986" v="367" actId="20577"/>
          <ac:spMkLst>
            <pc:docMk/>
            <pc:sldMk cId="1728040358" sldId="337"/>
            <ac:spMk id="752" creationId="{38E5F8EA-E8F3-FDA6-E325-57484419AF6A}"/>
          </ac:spMkLst>
        </pc:spChg>
      </pc:sldChg>
      <pc:sldChg chg="modSp add mod ord">
        <pc:chgData name="ANGELO ANDREA NOZZOLILLO" userId="505cf4a8-58c2-448b-bff3-99f1281f283d" providerId="ADAL" clId="{F20C6D07-20CF-45F6-A2E3-9792EEADB3C4}" dt="2024-12-15T17:45:18.476" v="369" actId="20577"/>
        <pc:sldMkLst>
          <pc:docMk/>
          <pc:sldMk cId="637970076" sldId="338"/>
        </pc:sldMkLst>
        <pc:spChg chg="mod">
          <ac:chgData name="ANGELO ANDREA NOZZOLILLO" userId="505cf4a8-58c2-448b-bff3-99f1281f283d" providerId="ADAL" clId="{F20C6D07-20CF-45F6-A2E3-9792EEADB3C4}" dt="2024-12-13T19:32:27.158" v="202" actId="20577"/>
          <ac:spMkLst>
            <pc:docMk/>
            <pc:sldMk cId="637970076" sldId="338"/>
            <ac:spMk id="2" creationId="{22D01A20-FA9E-86B7-46DC-C406BF27BB8A}"/>
          </ac:spMkLst>
        </pc:spChg>
        <pc:spChg chg="mod">
          <ac:chgData name="ANGELO ANDREA NOZZOLILLO" userId="505cf4a8-58c2-448b-bff3-99f1281f283d" providerId="ADAL" clId="{F20C6D07-20CF-45F6-A2E3-9792EEADB3C4}" dt="2024-12-13T19:33:42.253" v="241" actId="20577"/>
          <ac:spMkLst>
            <pc:docMk/>
            <pc:sldMk cId="637970076" sldId="338"/>
            <ac:spMk id="751" creationId="{87096E92-80C2-E9EC-E3CF-1F1F4E0B538B}"/>
          </ac:spMkLst>
        </pc:spChg>
        <pc:spChg chg="mod">
          <ac:chgData name="ANGELO ANDREA NOZZOLILLO" userId="505cf4a8-58c2-448b-bff3-99f1281f283d" providerId="ADAL" clId="{F20C6D07-20CF-45F6-A2E3-9792EEADB3C4}" dt="2024-12-15T17:45:18.476" v="369" actId="20577"/>
          <ac:spMkLst>
            <pc:docMk/>
            <pc:sldMk cId="637970076" sldId="338"/>
            <ac:spMk id="752" creationId="{B804E1A0-AC7C-7875-4322-F1E93E90D4B8}"/>
          </ac:spMkLst>
        </pc:spChg>
        <pc:spChg chg="mod">
          <ac:chgData name="ANGELO ANDREA NOZZOLILLO" userId="505cf4a8-58c2-448b-bff3-99f1281f283d" providerId="ADAL" clId="{F20C6D07-20CF-45F6-A2E3-9792EEADB3C4}" dt="2024-12-13T19:33:38.640" v="239" actId="20577"/>
          <ac:spMkLst>
            <pc:docMk/>
            <pc:sldMk cId="637970076" sldId="338"/>
            <ac:spMk id="754" creationId="{C0404950-06FB-A3A3-C33F-DC94C2AD6178}"/>
          </ac:spMkLst>
        </pc:spChg>
      </pc:sldChg>
      <pc:sldChg chg="modSp add mod ord">
        <pc:chgData name="ANGELO ANDREA NOZZOLILLO" userId="505cf4a8-58c2-448b-bff3-99f1281f283d" providerId="ADAL" clId="{F20C6D07-20CF-45F6-A2E3-9792EEADB3C4}" dt="2024-12-15T17:45:29.760" v="371" actId="20577"/>
        <pc:sldMkLst>
          <pc:docMk/>
          <pc:sldMk cId="1104894060" sldId="339"/>
        </pc:sldMkLst>
        <pc:spChg chg="mod">
          <ac:chgData name="ANGELO ANDREA NOZZOLILLO" userId="505cf4a8-58c2-448b-bff3-99f1281f283d" providerId="ADAL" clId="{F20C6D07-20CF-45F6-A2E3-9792EEADB3C4}" dt="2024-12-13T19:44:40.887" v="354" actId="20577"/>
          <ac:spMkLst>
            <pc:docMk/>
            <pc:sldMk cId="1104894060" sldId="339"/>
            <ac:spMk id="2" creationId="{0866A9D1-9281-AEBC-67A2-82866271D00E}"/>
          </ac:spMkLst>
        </pc:spChg>
        <pc:spChg chg="mod">
          <ac:chgData name="ANGELO ANDREA NOZZOLILLO" userId="505cf4a8-58c2-448b-bff3-99f1281f283d" providerId="ADAL" clId="{F20C6D07-20CF-45F6-A2E3-9792EEADB3C4}" dt="2024-12-15T17:45:29.760" v="371" actId="20577"/>
          <ac:spMkLst>
            <pc:docMk/>
            <pc:sldMk cId="1104894060" sldId="339"/>
            <ac:spMk id="752" creationId="{5A789D1E-F988-95BA-A920-6B38A80BDE04}"/>
          </ac:spMkLst>
        </pc:spChg>
      </pc:sldChg>
      <pc:sldChg chg="addSp delSp modSp add mod ord modTransition delAnim">
        <pc:chgData name="ANGELO ANDREA NOZZOLILLO" userId="505cf4a8-58c2-448b-bff3-99f1281f283d" providerId="ADAL" clId="{F20C6D07-20CF-45F6-A2E3-9792EEADB3C4}" dt="2024-12-16T10:50:13.422" v="571"/>
        <pc:sldMkLst>
          <pc:docMk/>
          <pc:sldMk cId="1523477131" sldId="340"/>
        </pc:sldMkLst>
        <pc:spChg chg="del">
          <ac:chgData name="ANGELO ANDREA NOZZOLILLO" userId="505cf4a8-58c2-448b-bff3-99f1281f283d" providerId="ADAL" clId="{F20C6D07-20CF-45F6-A2E3-9792EEADB3C4}" dt="2024-12-16T10:32:08.064" v="378" actId="478"/>
          <ac:spMkLst>
            <pc:docMk/>
            <pc:sldMk cId="1523477131" sldId="340"/>
            <ac:spMk id="6" creationId="{A0F8B9C0-9E3C-20EE-95D7-6936EEE7A876}"/>
          </ac:spMkLst>
        </pc:spChg>
        <pc:picChg chg="del">
          <ac:chgData name="ANGELO ANDREA NOZZOLILLO" userId="505cf4a8-58c2-448b-bff3-99f1281f283d" providerId="ADAL" clId="{F20C6D07-20CF-45F6-A2E3-9792EEADB3C4}" dt="2024-12-16T10:32:08.064" v="378" actId="478"/>
          <ac:picMkLst>
            <pc:docMk/>
            <pc:sldMk cId="1523477131" sldId="340"/>
            <ac:picMk id="3" creationId="{534FA262-AFDC-08B2-0110-D768261875BD}"/>
          </ac:picMkLst>
        </pc:picChg>
        <pc:picChg chg="add mod">
          <ac:chgData name="ANGELO ANDREA NOZZOLILLO" userId="505cf4a8-58c2-448b-bff3-99f1281f283d" providerId="ADAL" clId="{F20C6D07-20CF-45F6-A2E3-9792EEADB3C4}" dt="2024-12-16T10:32:54.746" v="391" actId="1076"/>
          <ac:picMkLst>
            <pc:docMk/>
            <pc:sldMk cId="1523477131" sldId="340"/>
            <ac:picMk id="4" creationId="{784BE33F-BCEA-689A-56D1-63855D089F5B}"/>
          </ac:picMkLst>
        </pc:picChg>
        <pc:picChg chg="add mod">
          <ac:chgData name="ANGELO ANDREA NOZZOLILLO" userId="505cf4a8-58c2-448b-bff3-99f1281f283d" providerId="ADAL" clId="{F20C6D07-20CF-45F6-A2E3-9792EEADB3C4}" dt="2024-12-16T10:33:33.930" v="399" actId="14100"/>
          <ac:picMkLst>
            <pc:docMk/>
            <pc:sldMk cId="1523477131" sldId="340"/>
            <ac:picMk id="8" creationId="{D6A07076-F939-5C03-8784-9FB0977F27D1}"/>
          </ac:picMkLst>
        </pc:picChg>
        <pc:picChg chg="add mod">
          <ac:chgData name="ANGELO ANDREA NOZZOLILLO" userId="505cf4a8-58c2-448b-bff3-99f1281f283d" providerId="ADAL" clId="{F20C6D07-20CF-45F6-A2E3-9792EEADB3C4}" dt="2024-12-16T10:33:04.070" v="394" actId="14100"/>
          <ac:picMkLst>
            <pc:docMk/>
            <pc:sldMk cId="1523477131" sldId="340"/>
            <ac:picMk id="12" creationId="{2C999D42-F360-DCB9-E981-8C64193BC247}"/>
          </ac:picMkLst>
        </pc:picChg>
      </pc:sldChg>
      <pc:sldChg chg="addSp delSp modSp add mod modTransition">
        <pc:chgData name="ANGELO ANDREA NOZZOLILLO" userId="505cf4a8-58c2-448b-bff3-99f1281f283d" providerId="ADAL" clId="{F20C6D07-20CF-45F6-A2E3-9792EEADB3C4}" dt="2024-12-16T10:50:17.833" v="573"/>
        <pc:sldMkLst>
          <pc:docMk/>
          <pc:sldMk cId="834292909" sldId="341"/>
        </pc:sldMkLst>
        <pc:spChg chg="add mod">
          <ac:chgData name="ANGELO ANDREA NOZZOLILLO" userId="505cf4a8-58c2-448b-bff3-99f1281f283d" providerId="ADAL" clId="{F20C6D07-20CF-45F6-A2E3-9792EEADB3C4}" dt="2024-12-16T10:36:23.011" v="432" actId="2085"/>
          <ac:spMkLst>
            <pc:docMk/>
            <pc:sldMk cId="834292909" sldId="341"/>
            <ac:spMk id="15" creationId="{475C8308-E288-732F-314E-4FB8A8F30458}"/>
          </ac:spMkLst>
        </pc:spChg>
        <pc:picChg chg="add del mod">
          <ac:chgData name="ANGELO ANDREA NOZZOLILLO" userId="505cf4a8-58c2-448b-bff3-99f1281f283d" providerId="ADAL" clId="{F20C6D07-20CF-45F6-A2E3-9792EEADB3C4}" dt="2024-12-16T10:35:18.904" v="425" actId="478"/>
          <ac:picMkLst>
            <pc:docMk/>
            <pc:sldMk cId="834292909" sldId="341"/>
            <ac:picMk id="3" creationId="{277ACA63-A334-C412-485A-441DCE6B1027}"/>
          </ac:picMkLst>
        </pc:picChg>
        <pc:picChg chg="del">
          <ac:chgData name="ANGELO ANDREA NOZZOLILLO" userId="505cf4a8-58c2-448b-bff3-99f1281f283d" providerId="ADAL" clId="{F20C6D07-20CF-45F6-A2E3-9792EEADB3C4}" dt="2024-12-16T10:34:25.988" v="401" actId="478"/>
          <ac:picMkLst>
            <pc:docMk/>
            <pc:sldMk cId="834292909" sldId="341"/>
            <ac:picMk id="4" creationId="{EF7A83F8-6250-6410-A8E4-7A582DFB7918}"/>
          </ac:picMkLst>
        </pc:picChg>
        <pc:picChg chg="add mod">
          <ac:chgData name="ANGELO ANDREA NOZZOLILLO" userId="505cf4a8-58c2-448b-bff3-99f1281f283d" providerId="ADAL" clId="{F20C6D07-20CF-45F6-A2E3-9792EEADB3C4}" dt="2024-12-16T10:35:01.198" v="418" actId="1076"/>
          <ac:picMkLst>
            <pc:docMk/>
            <pc:sldMk cId="834292909" sldId="341"/>
            <ac:picMk id="7" creationId="{94ADB415-5C3B-CB9F-9C03-3CD1A043B300}"/>
          </ac:picMkLst>
        </pc:picChg>
        <pc:picChg chg="del">
          <ac:chgData name="ANGELO ANDREA NOZZOLILLO" userId="505cf4a8-58c2-448b-bff3-99f1281f283d" providerId="ADAL" clId="{F20C6D07-20CF-45F6-A2E3-9792EEADB3C4}" dt="2024-12-16T10:34:28.817" v="403" actId="478"/>
          <ac:picMkLst>
            <pc:docMk/>
            <pc:sldMk cId="834292909" sldId="341"/>
            <ac:picMk id="8" creationId="{FDC1786C-C439-BF54-F13B-AE3722F57D7B}"/>
          </ac:picMkLst>
        </pc:picChg>
        <pc:picChg chg="del">
          <ac:chgData name="ANGELO ANDREA NOZZOLILLO" userId="505cf4a8-58c2-448b-bff3-99f1281f283d" providerId="ADAL" clId="{F20C6D07-20CF-45F6-A2E3-9792EEADB3C4}" dt="2024-12-16T10:34:27.383" v="402" actId="478"/>
          <ac:picMkLst>
            <pc:docMk/>
            <pc:sldMk cId="834292909" sldId="341"/>
            <ac:picMk id="12" creationId="{73D284C5-F17E-921E-814A-32CFC3F2CF5A}"/>
          </ac:picMkLst>
        </pc:picChg>
        <pc:picChg chg="add mod">
          <ac:chgData name="ANGELO ANDREA NOZZOLILLO" userId="505cf4a8-58c2-448b-bff3-99f1281f283d" providerId="ADAL" clId="{F20C6D07-20CF-45F6-A2E3-9792EEADB3C4}" dt="2024-12-16T10:35:14.689" v="423" actId="14100"/>
          <ac:picMkLst>
            <pc:docMk/>
            <pc:sldMk cId="834292909" sldId="341"/>
            <ac:picMk id="13" creationId="{48F5578F-4EA7-E7FE-F722-82D62E4AB6AF}"/>
          </ac:picMkLst>
        </pc:picChg>
        <pc:picChg chg="add mod">
          <ac:chgData name="ANGELO ANDREA NOZZOLILLO" userId="505cf4a8-58c2-448b-bff3-99f1281f283d" providerId="ADAL" clId="{F20C6D07-20CF-45F6-A2E3-9792EEADB3C4}" dt="2024-12-16T10:35:51.595" v="428"/>
          <ac:picMkLst>
            <pc:docMk/>
            <pc:sldMk cId="834292909" sldId="341"/>
            <ac:picMk id="14" creationId="{C71C92EF-0F5D-1999-25AA-E06EF87478F6}"/>
          </ac:picMkLst>
        </pc:picChg>
      </pc:sldChg>
      <pc:sldChg chg="new del">
        <pc:chgData name="ANGELO ANDREA NOZZOLILLO" userId="505cf4a8-58c2-448b-bff3-99f1281f283d" providerId="ADAL" clId="{F20C6D07-20CF-45F6-A2E3-9792EEADB3C4}" dt="2024-12-16T10:36:49.556" v="434" actId="2696"/>
        <pc:sldMkLst>
          <pc:docMk/>
          <pc:sldMk cId="275314618" sldId="342"/>
        </pc:sldMkLst>
      </pc:sldChg>
      <pc:sldChg chg="addSp delSp modSp add mod ord modTransition">
        <pc:chgData name="ANGELO ANDREA NOZZOLILLO" userId="505cf4a8-58c2-448b-bff3-99f1281f283d" providerId="ADAL" clId="{F20C6D07-20CF-45F6-A2E3-9792EEADB3C4}" dt="2024-12-16T10:50:16.234" v="572"/>
        <pc:sldMkLst>
          <pc:docMk/>
          <pc:sldMk cId="993830515" sldId="342"/>
        </pc:sldMkLst>
        <pc:spChg chg="del">
          <ac:chgData name="ANGELO ANDREA NOZZOLILLO" userId="505cf4a8-58c2-448b-bff3-99f1281f283d" providerId="ADAL" clId="{F20C6D07-20CF-45F6-A2E3-9792EEADB3C4}" dt="2024-12-16T10:36:54.124" v="436" actId="478"/>
          <ac:spMkLst>
            <pc:docMk/>
            <pc:sldMk cId="993830515" sldId="342"/>
            <ac:spMk id="15" creationId="{858032C5-C0CB-FBCA-129D-FBE3F35EB41C}"/>
          </ac:spMkLst>
        </pc:spChg>
        <pc:picChg chg="add mod">
          <ac:chgData name="ANGELO ANDREA NOZZOLILLO" userId="505cf4a8-58c2-448b-bff3-99f1281f283d" providerId="ADAL" clId="{F20C6D07-20CF-45F6-A2E3-9792EEADB3C4}" dt="2024-12-16T10:37:22.147" v="439" actId="1076"/>
          <ac:picMkLst>
            <pc:docMk/>
            <pc:sldMk cId="993830515" sldId="342"/>
            <ac:picMk id="2" creationId="{3150559C-796F-C242-8709-4AF97172EAF9}"/>
          </ac:picMkLst>
        </pc:picChg>
        <pc:picChg chg="add mod">
          <ac:chgData name="ANGELO ANDREA NOZZOLILLO" userId="505cf4a8-58c2-448b-bff3-99f1281f283d" providerId="ADAL" clId="{F20C6D07-20CF-45F6-A2E3-9792EEADB3C4}" dt="2024-12-16T10:37:43.837" v="446" actId="14100"/>
          <ac:picMkLst>
            <pc:docMk/>
            <pc:sldMk cId="993830515" sldId="342"/>
            <ac:picMk id="4" creationId="{FB096A3D-4DC8-4100-31B5-030B5F2511F6}"/>
          </ac:picMkLst>
        </pc:picChg>
        <pc:picChg chg="del">
          <ac:chgData name="ANGELO ANDREA NOZZOLILLO" userId="505cf4a8-58c2-448b-bff3-99f1281f283d" providerId="ADAL" clId="{F20C6D07-20CF-45F6-A2E3-9792EEADB3C4}" dt="2024-12-16T10:37:24.206" v="440" actId="478"/>
          <ac:picMkLst>
            <pc:docMk/>
            <pc:sldMk cId="993830515" sldId="342"/>
            <ac:picMk id="7" creationId="{40B21DD6-148B-6326-A9D3-AC030B29840A}"/>
          </ac:picMkLst>
        </pc:picChg>
        <pc:picChg chg="del">
          <ac:chgData name="ANGELO ANDREA NOZZOLILLO" userId="505cf4a8-58c2-448b-bff3-99f1281f283d" providerId="ADAL" clId="{F20C6D07-20CF-45F6-A2E3-9792EEADB3C4}" dt="2024-12-16T10:37:16.160" v="437" actId="478"/>
          <ac:picMkLst>
            <pc:docMk/>
            <pc:sldMk cId="993830515" sldId="342"/>
            <ac:picMk id="14" creationId="{29553D30-352A-EBDC-0444-080171985319}"/>
          </ac:picMkLst>
        </pc:picChg>
      </pc:sldChg>
      <pc:sldChg chg="addSp delSp modSp add mod ord modTransition">
        <pc:chgData name="ANGELO ANDREA NOZZOLILLO" userId="505cf4a8-58c2-448b-bff3-99f1281f283d" providerId="ADAL" clId="{F20C6D07-20CF-45F6-A2E3-9792EEADB3C4}" dt="2024-12-16T10:50:20.085" v="574"/>
        <pc:sldMkLst>
          <pc:docMk/>
          <pc:sldMk cId="2914241744" sldId="343"/>
        </pc:sldMkLst>
        <pc:picChg chg="del">
          <ac:chgData name="ANGELO ANDREA NOZZOLILLO" userId="505cf4a8-58c2-448b-bff3-99f1281f283d" providerId="ADAL" clId="{F20C6D07-20CF-45F6-A2E3-9792EEADB3C4}" dt="2024-12-16T10:38:28.151" v="455" actId="478"/>
          <ac:picMkLst>
            <pc:docMk/>
            <pc:sldMk cId="2914241744" sldId="343"/>
            <ac:picMk id="2" creationId="{5AE9CDDF-C2F8-C195-0629-9F052A4E0F25}"/>
          </ac:picMkLst>
        </pc:picChg>
        <pc:picChg chg="del mod">
          <ac:chgData name="ANGELO ANDREA NOZZOLILLO" userId="505cf4a8-58c2-448b-bff3-99f1281f283d" providerId="ADAL" clId="{F20C6D07-20CF-45F6-A2E3-9792EEADB3C4}" dt="2024-12-16T10:38:23.509" v="453" actId="478"/>
          <ac:picMkLst>
            <pc:docMk/>
            <pc:sldMk cId="2914241744" sldId="343"/>
            <ac:picMk id="4" creationId="{06BD6488-3070-3C5E-D985-4761AFE82717}"/>
          </ac:picMkLst>
        </pc:picChg>
        <pc:picChg chg="add mod modCrop">
          <ac:chgData name="ANGELO ANDREA NOZZOLILLO" userId="505cf4a8-58c2-448b-bff3-99f1281f283d" providerId="ADAL" clId="{F20C6D07-20CF-45F6-A2E3-9792EEADB3C4}" dt="2024-12-16T10:46:20.813" v="508" actId="732"/>
          <ac:picMkLst>
            <pc:docMk/>
            <pc:sldMk cId="2914241744" sldId="343"/>
            <ac:picMk id="6" creationId="{5D1837C0-AFFD-A3CF-DE46-F02C3761580B}"/>
          </ac:picMkLst>
        </pc:picChg>
        <pc:picChg chg="add mod">
          <ac:chgData name="ANGELO ANDREA NOZZOLILLO" userId="505cf4a8-58c2-448b-bff3-99f1281f283d" providerId="ADAL" clId="{F20C6D07-20CF-45F6-A2E3-9792EEADB3C4}" dt="2024-12-16T10:39:42.149" v="466" actId="14100"/>
          <ac:picMkLst>
            <pc:docMk/>
            <pc:sldMk cId="2914241744" sldId="343"/>
            <ac:picMk id="8" creationId="{5335CE8A-2105-9170-6B4A-72BFC8E22796}"/>
          </ac:picMkLst>
        </pc:picChg>
        <pc:picChg chg="add mod">
          <ac:chgData name="ANGELO ANDREA NOZZOLILLO" userId="505cf4a8-58c2-448b-bff3-99f1281f283d" providerId="ADAL" clId="{F20C6D07-20CF-45F6-A2E3-9792EEADB3C4}" dt="2024-12-16T10:46:20.313" v="507" actId="1076"/>
          <ac:picMkLst>
            <pc:docMk/>
            <pc:sldMk cId="2914241744" sldId="343"/>
            <ac:picMk id="9" creationId="{88BDE03D-F988-2A2B-57BE-118272ACCBF3}"/>
          </ac:picMkLst>
        </pc:picChg>
        <pc:picChg chg="mod">
          <ac:chgData name="ANGELO ANDREA NOZZOLILLO" userId="505cf4a8-58c2-448b-bff3-99f1281f283d" providerId="ADAL" clId="{F20C6D07-20CF-45F6-A2E3-9792EEADB3C4}" dt="2024-12-16T10:41:33.691" v="486" actId="1076"/>
          <ac:picMkLst>
            <pc:docMk/>
            <pc:sldMk cId="2914241744" sldId="343"/>
            <ac:picMk id="13" creationId="{CC8C0C73-6189-DF9B-6EEC-BD0F151C7CF5}"/>
          </ac:picMkLst>
        </pc:picChg>
      </pc:sldChg>
      <pc:sldChg chg="addSp delSp modSp add mod modTransition">
        <pc:chgData name="ANGELO ANDREA NOZZOLILLO" userId="505cf4a8-58c2-448b-bff3-99f1281f283d" providerId="ADAL" clId="{F20C6D07-20CF-45F6-A2E3-9792EEADB3C4}" dt="2024-12-16T10:50:22.478" v="575"/>
        <pc:sldMkLst>
          <pc:docMk/>
          <pc:sldMk cId="1107332076" sldId="344"/>
        </pc:sldMkLst>
        <pc:picChg chg="add mod">
          <ac:chgData name="ANGELO ANDREA NOZZOLILLO" userId="505cf4a8-58c2-448b-bff3-99f1281f283d" providerId="ADAL" clId="{F20C6D07-20CF-45F6-A2E3-9792EEADB3C4}" dt="2024-12-16T10:41:28.524" v="484" actId="14100"/>
          <ac:picMkLst>
            <pc:docMk/>
            <pc:sldMk cId="1107332076" sldId="344"/>
            <ac:picMk id="3" creationId="{26E84D97-85F8-CCA1-AA8C-D99915C72A89}"/>
          </ac:picMkLst>
        </pc:picChg>
        <pc:picChg chg="del">
          <ac:chgData name="ANGELO ANDREA NOZZOLILLO" userId="505cf4a8-58c2-448b-bff3-99f1281f283d" providerId="ADAL" clId="{F20C6D07-20CF-45F6-A2E3-9792EEADB3C4}" dt="2024-12-16T10:40:10.568" v="468" actId="478"/>
          <ac:picMkLst>
            <pc:docMk/>
            <pc:sldMk cId="1107332076" sldId="344"/>
            <ac:picMk id="6" creationId="{1DE2C74F-D493-0D1D-ABB4-93B83D46AE07}"/>
          </ac:picMkLst>
        </pc:picChg>
        <pc:picChg chg="add mod">
          <ac:chgData name="ANGELO ANDREA NOZZOLILLO" userId="505cf4a8-58c2-448b-bff3-99f1281f283d" providerId="ADAL" clId="{F20C6D07-20CF-45F6-A2E3-9792EEADB3C4}" dt="2024-12-16T10:41:16.708" v="482" actId="1076"/>
          <ac:picMkLst>
            <pc:docMk/>
            <pc:sldMk cId="1107332076" sldId="344"/>
            <ac:picMk id="7" creationId="{795A033B-8FB5-3068-0DFB-CF97129D5CC6}"/>
          </ac:picMkLst>
        </pc:picChg>
        <pc:picChg chg="del">
          <ac:chgData name="ANGELO ANDREA NOZZOLILLO" userId="505cf4a8-58c2-448b-bff3-99f1281f283d" providerId="ADAL" clId="{F20C6D07-20CF-45F6-A2E3-9792EEADB3C4}" dt="2024-12-16T10:40:12.742" v="469" actId="478"/>
          <ac:picMkLst>
            <pc:docMk/>
            <pc:sldMk cId="1107332076" sldId="344"/>
            <ac:picMk id="8" creationId="{42887659-EF71-BBD2-A17E-3DC7A0CCDE1E}"/>
          </ac:picMkLst>
        </pc:picChg>
        <pc:picChg chg="mod">
          <ac:chgData name="ANGELO ANDREA NOZZOLILLO" userId="505cf4a8-58c2-448b-bff3-99f1281f283d" providerId="ADAL" clId="{F20C6D07-20CF-45F6-A2E3-9792EEADB3C4}" dt="2024-12-16T10:41:30.251" v="485" actId="1076"/>
          <ac:picMkLst>
            <pc:docMk/>
            <pc:sldMk cId="1107332076" sldId="344"/>
            <ac:picMk id="13" creationId="{6574ACA3-366B-7506-08D5-63A9C910132B}"/>
          </ac:picMkLst>
        </pc:picChg>
      </pc:sldChg>
      <pc:sldChg chg="addSp delSp modSp add mod modTransition">
        <pc:chgData name="ANGELO ANDREA NOZZOLILLO" userId="505cf4a8-58c2-448b-bff3-99f1281f283d" providerId="ADAL" clId="{F20C6D07-20CF-45F6-A2E3-9792EEADB3C4}" dt="2024-12-16T10:50:23.933" v="576"/>
        <pc:sldMkLst>
          <pc:docMk/>
          <pc:sldMk cId="2452564179" sldId="345"/>
        </pc:sldMkLst>
        <pc:grpChg chg="add mod">
          <ac:chgData name="ANGELO ANDREA NOZZOLILLO" userId="505cf4a8-58c2-448b-bff3-99f1281f283d" providerId="ADAL" clId="{F20C6D07-20CF-45F6-A2E3-9792EEADB3C4}" dt="2024-12-16T10:47:14.710" v="522" actId="1076"/>
          <ac:grpSpMkLst>
            <pc:docMk/>
            <pc:sldMk cId="2452564179" sldId="345"/>
            <ac:grpSpMk id="14" creationId="{0D59F3A9-23BF-8CEE-5B2A-E8176F3D278E}"/>
          </ac:grpSpMkLst>
        </pc:grpChg>
        <pc:grpChg chg="add mod">
          <ac:chgData name="ANGELO ANDREA NOZZOLILLO" userId="505cf4a8-58c2-448b-bff3-99f1281f283d" providerId="ADAL" clId="{F20C6D07-20CF-45F6-A2E3-9792EEADB3C4}" dt="2024-12-16T10:49:25.599" v="552" actId="1076"/>
          <ac:grpSpMkLst>
            <pc:docMk/>
            <pc:sldMk cId="2452564179" sldId="345"/>
            <ac:grpSpMk id="19" creationId="{E32A8FF7-3597-41B9-1F5D-69B6309595BA}"/>
          </ac:grpSpMkLst>
        </pc:grpChg>
        <pc:picChg chg="del">
          <ac:chgData name="ANGELO ANDREA NOZZOLILLO" userId="505cf4a8-58c2-448b-bff3-99f1281f283d" providerId="ADAL" clId="{F20C6D07-20CF-45F6-A2E3-9792EEADB3C4}" dt="2024-12-16T10:43:34.134" v="496" actId="478"/>
          <ac:picMkLst>
            <pc:docMk/>
            <pc:sldMk cId="2452564179" sldId="345"/>
            <ac:picMk id="3" creationId="{C81ED654-06B0-A296-B3DF-7F0F75793F2F}"/>
          </ac:picMkLst>
        </pc:picChg>
        <pc:picChg chg="add del mod">
          <ac:chgData name="ANGELO ANDREA NOZZOLILLO" userId="505cf4a8-58c2-448b-bff3-99f1281f283d" providerId="ADAL" clId="{F20C6D07-20CF-45F6-A2E3-9792EEADB3C4}" dt="2024-12-16T10:47:36.447" v="523" actId="478"/>
          <ac:picMkLst>
            <pc:docMk/>
            <pc:sldMk cId="2452564179" sldId="345"/>
            <ac:picMk id="4" creationId="{429C4662-1211-51EC-FAD6-6D94243B48D5}"/>
          </ac:picMkLst>
        </pc:picChg>
        <pc:picChg chg="del">
          <ac:chgData name="ANGELO ANDREA NOZZOLILLO" userId="505cf4a8-58c2-448b-bff3-99f1281f283d" providerId="ADAL" clId="{F20C6D07-20CF-45F6-A2E3-9792EEADB3C4}" dt="2024-12-16T10:45:35.430" v="498" actId="478"/>
          <ac:picMkLst>
            <pc:docMk/>
            <pc:sldMk cId="2452564179" sldId="345"/>
            <ac:picMk id="7" creationId="{A97E8358-F883-2A7C-9593-AF6C08AD1962}"/>
          </ac:picMkLst>
        </pc:picChg>
        <pc:picChg chg="add mod">
          <ac:chgData name="ANGELO ANDREA NOZZOLILLO" userId="505cf4a8-58c2-448b-bff3-99f1281f283d" providerId="ADAL" clId="{F20C6D07-20CF-45F6-A2E3-9792EEADB3C4}" dt="2024-12-16T10:46:54.184" v="516" actId="164"/>
          <ac:picMkLst>
            <pc:docMk/>
            <pc:sldMk cId="2452564179" sldId="345"/>
            <ac:picMk id="8" creationId="{0F6311FD-F199-2A71-2DED-47CB558A6517}"/>
          </ac:picMkLst>
        </pc:picChg>
        <pc:picChg chg="add mod">
          <ac:chgData name="ANGELO ANDREA NOZZOLILLO" userId="505cf4a8-58c2-448b-bff3-99f1281f283d" providerId="ADAL" clId="{F20C6D07-20CF-45F6-A2E3-9792EEADB3C4}" dt="2024-12-16T10:46:13.679" v="506"/>
          <ac:picMkLst>
            <pc:docMk/>
            <pc:sldMk cId="2452564179" sldId="345"/>
            <ac:picMk id="9" creationId="{502B10A2-EB8B-9807-DC4B-B1F86ECE7F98}"/>
          </ac:picMkLst>
        </pc:picChg>
        <pc:picChg chg="add mod">
          <ac:chgData name="ANGELO ANDREA NOZZOLILLO" userId="505cf4a8-58c2-448b-bff3-99f1281f283d" providerId="ADAL" clId="{F20C6D07-20CF-45F6-A2E3-9792EEADB3C4}" dt="2024-12-16T10:46:54.184" v="516" actId="164"/>
          <ac:picMkLst>
            <pc:docMk/>
            <pc:sldMk cId="2452564179" sldId="345"/>
            <ac:picMk id="12" creationId="{0CA11771-8FE3-257E-136F-1EA14608F0B6}"/>
          </ac:picMkLst>
        </pc:picChg>
        <pc:picChg chg="mod">
          <ac:chgData name="ANGELO ANDREA NOZZOLILLO" userId="505cf4a8-58c2-448b-bff3-99f1281f283d" providerId="ADAL" clId="{F20C6D07-20CF-45F6-A2E3-9792EEADB3C4}" dt="2024-12-16T10:47:07.100" v="520" actId="1076"/>
          <ac:picMkLst>
            <pc:docMk/>
            <pc:sldMk cId="2452564179" sldId="345"/>
            <ac:picMk id="13" creationId="{847B5B64-212B-81C3-606F-39B564641CF9}"/>
          </ac:picMkLst>
        </pc:picChg>
        <pc:picChg chg="add mod ord modCrop">
          <ac:chgData name="ANGELO ANDREA NOZZOLILLO" userId="505cf4a8-58c2-448b-bff3-99f1281f283d" providerId="ADAL" clId="{F20C6D07-20CF-45F6-A2E3-9792EEADB3C4}" dt="2024-12-16T10:49:20.821" v="551" actId="164"/>
          <ac:picMkLst>
            <pc:docMk/>
            <pc:sldMk cId="2452564179" sldId="345"/>
            <ac:picMk id="16" creationId="{9EDFB4F7-55F2-3C21-B931-D3B273C39F3B}"/>
          </ac:picMkLst>
        </pc:picChg>
        <pc:picChg chg="add del mod">
          <ac:chgData name="ANGELO ANDREA NOZZOLILLO" userId="505cf4a8-58c2-448b-bff3-99f1281f283d" providerId="ADAL" clId="{F20C6D07-20CF-45F6-A2E3-9792EEADB3C4}" dt="2024-12-16T10:48:03.661" v="533" actId="478"/>
          <ac:picMkLst>
            <pc:docMk/>
            <pc:sldMk cId="2452564179" sldId="345"/>
            <ac:picMk id="17" creationId="{98FEDD86-B50B-2696-1494-745A0AD3C661}"/>
          </ac:picMkLst>
        </pc:picChg>
        <pc:picChg chg="add mod">
          <ac:chgData name="ANGELO ANDREA NOZZOLILLO" userId="505cf4a8-58c2-448b-bff3-99f1281f283d" providerId="ADAL" clId="{F20C6D07-20CF-45F6-A2E3-9792EEADB3C4}" dt="2024-12-16T10:49:20.821" v="551" actId="164"/>
          <ac:picMkLst>
            <pc:docMk/>
            <pc:sldMk cId="2452564179" sldId="345"/>
            <ac:picMk id="18" creationId="{26AF86CB-02EB-06A8-3167-0CDBED099275}"/>
          </ac:picMkLst>
        </pc:picChg>
      </pc:sldChg>
      <pc:sldChg chg="addSp delSp modSp add mod modTransition">
        <pc:chgData name="ANGELO ANDREA NOZZOLILLO" userId="505cf4a8-58c2-448b-bff3-99f1281f283d" providerId="ADAL" clId="{F20C6D07-20CF-45F6-A2E3-9792EEADB3C4}" dt="2024-12-16T10:50:26.058" v="577"/>
        <pc:sldMkLst>
          <pc:docMk/>
          <pc:sldMk cId="1863811339" sldId="346"/>
        </pc:sldMkLst>
        <pc:grpChg chg="del">
          <ac:chgData name="ANGELO ANDREA NOZZOLILLO" userId="505cf4a8-58c2-448b-bff3-99f1281f283d" providerId="ADAL" clId="{F20C6D07-20CF-45F6-A2E3-9792EEADB3C4}" dt="2024-12-16T10:49:32.221" v="554" actId="478"/>
          <ac:grpSpMkLst>
            <pc:docMk/>
            <pc:sldMk cId="1863811339" sldId="346"/>
            <ac:grpSpMk id="19" creationId="{B25789E2-4315-0F36-211E-4B3D1272C159}"/>
          </ac:grpSpMkLst>
        </pc:grpChg>
        <pc:picChg chg="add mod">
          <ac:chgData name="ANGELO ANDREA NOZZOLILLO" userId="505cf4a8-58c2-448b-bff3-99f1281f283d" providerId="ADAL" clId="{F20C6D07-20CF-45F6-A2E3-9792EEADB3C4}" dt="2024-12-16T10:49:51.767" v="561" actId="14100"/>
          <ac:picMkLst>
            <pc:docMk/>
            <pc:sldMk cId="1863811339" sldId="346"/>
            <ac:picMk id="3" creationId="{F8531265-0E65-535A-CE28-902563F9A1CC}"/>
          </ac:picMkLst>
        </pc:picChg>
      </pc:sldChg>
      <pc:sldChg chg="addSp delSp modSp add mod">
        <pc:chgData name="ANGELO ANDREA NOZZOLILLO" userId="505cf4a8-58c2-448b-bff3-99f1281f283d" providerId="ADAL" clId="{F20C6D07-20CF-45F6-A2E3-9792EEADB3C4}" dt="2024-12-16T10:55:39.161" v="584" actId="1076"/>
        <pc:sldMkLst>
          <pc:docMk/>
          <pc:sldMk cId="2137024080" sldId="347"/>
        </pc:sldMkLst>
        <pc:picChg chg="add mod">
          <ac:chgData name="ANGELO ANDREA NOZZOLILLO" userId="505cf4a8-58c2-448b-bff3-99f1281f283d" providerId="ADAL" clId="{F20C6D07-20CF-45F6-A2E3-9792EEADB3C4}" dt="2024-12-16T10:55:39.161" v="584" actId="1076"/>
          <ac:picMkLst>
            <pc:docMk/>
            <pc:sldMk cId="2137024080" sldId="347"/>
            <ac:picMk id="3" creationId="{A9E11E82-BCC6-4053-06F2-6688E7AD57B0}"/>
          </ac:picMkLst>
        </pc:picChg>
        <pc:picChg chg="del">
          <ac:chgData name="ANGELO ANDREA NOZZOLILLO" userId="505cf4a8-58c2-448b-bff3-99f1281f283d" providerId="ADAL" clId="{F20C6D07-20CF-45F6-A2E3-9792EEADB3C4}" dt="2024-12-16T10:55:12.231" v="579" actId="478"/>
          <ac:picMkLst>
            <pc:docMk/>
            <pc:sldMk cId="2137024080" sldId="347"/>
            <ac:picMk id="4" creationId="{AFB8E501-9F11-0B95-2E67-50BA5B8E6EAD}"/>
          </ac:picMkLst>
        </pc:picChg>
        <pc:picChg chg="del">
          <ac:chgData name="ANGELO ANDREA NOZZOLILLO" userId="505cf4a8-58c2-448b-bff3-99f1281f283d" providerId="ADAL" clId="{F20C6D07-20CF-45F6-A2E3-9792EEADB3C4}" dt="2024-12-16T10:55:15.136" v="581" actId="478"/>
          <ac:picMkLst>
            <pc:docMk/>
            <pc:sldMk cId="2137024080" sldId="347"/>
            <ac:picMk id="8" creationId="{F05262C0-BDCC-19BE-DE57-0DAE176494B3}"/>
          </ac:picMkLst>
        </pc:picChg>
        <pc:picChg chg="del">
          <ac:chgData name="ANGELO ANDREA NOZZOLILLO" userId="505cf4a8-58c2-448b-bff3-99f1281f283d" providerId="ADAL" clId="{F20C6D07-20CF-45F6-A2E3-9792EEADB3C4}" dt="2024-12-16T10:55:13.534" v="580" actId="478"/>
          <ac:picMkLst>
            <pc:docMk/>
            <pc:sldMk cId="2137024080" sldId="347"/>
            <ac:picMk id="12" creationId="{725962A3-9DE3-FF47-ADB1-7E0233D84928}"/>
          </ac:picMkLst>
        </pc:picChg>
      </pc:sldChg>
      <pc:sldChg chg="addSp delSp modSp add mod ord">
        <pc:chgData name="ANGELO ANDREA NOZZOLILLO" userId="505cf4a8-58c2-448b-bff3-99f1281f283d" providerId="ADAL" clId="{F20C6D07-20CF-45F6-A2E3-9792EEADB3C4}" dt="2024-12-16T11:00:05.867" v="604"/>
        <pc:sldMkLst>
          <pc:docMk/>
          <pc:sldMk cId="4234036817" sldId="348"/>
        </pc:sldMkLst>
        <pc:picChg chg="del">
          <ac:chgData name="ANGELO ANDREA NOZZOLILLO" userId="505cf4a8-58c2-448b-bff3-99f1281f283d" providerId="ADAL" clId="{F20C6D07-20CF-45F6-A2E3-9792EEADB3C4}" dt="2024-12-16T10:56:30.118" v="586" actId="478"/>
          <ac:picMkLst>
            <pc:docMk/>
            <pc:sldMk cId="4234036817" sldId="348"/>
            <ac:picMk id="3" creationId="{47231D1A-90F5-9471-0FFC-CB2982B00F61}"/>
          </ac:picMkLst>
        </pc:picChg>
        <pc:picChg chg="add mod">
          <ac:chgData name="ANGELO ANDREA NOZZOLILLO" userId="505cf4a8-58c2-448b-bff3-99f1281f283d" providerId="ADAL" clId="{F20C6D07-20CF-45F6-A2E3-9792EEADB3C4}" dt="2024-12-16T10:57:24.206" v="598" actId="1076"/>
          <ac:picMkLst>
            <pc:docMk/>
            <pc:sldMk cId="4234036817" sldId="348"/>
            <ac:picMk id="4" creationId="{D7584395-0823-3625-4066-6824C3E6A745}"/>
          </ac:picMkLst>
        </pc:picChg>
        <pc:picChg chg="add del mod">
          <ac:chgData name="ANGELO ANDREA NOZZOLILLO" userId="505cf4a8-58c2-448b-bff3-99f1281f283d" providerId="ADAL" clId="{F20C6D07-20CF-45F6-A2E3-9792EEADB3C4}" dt="2024-12-16T10:57:08.665" v="594" actId="478"/>
          <ac:picMkLst>
            <pc:docMk/>
            <pc:sldMk cId="4234036817" sldId="348"/>
            <ac:picMk id="7" creationId="{B33DB503-DC88-4813-16F5-8651F56BB561}"/>
          </ac:picMkLst>
        </pc:picChg>
      </pc:sldChg>
      <pc:sldChg chg="delSp modSp add mod ord">
        <pc:chgData name="ANGELO ANDREA NOZZOLILLO" userId="505cf4a8-58c2-448b-bff3-99f1281f283d" providerId="ADAL" clId="{F20C6D07-20CF-45F6-A2E3-9792EEADB3C4}" dt="2024-12-16T10:58:26.771" v="601"/>
        <pc:sldMkLst>
          <pc:docMk/>
          <pc:sldMk cId="374195079" sldId="349"/>
        </pc:sldMkLst>
        <pc:picChg chg="del">
          <ac:chgData name="ANGELO ANDREA NOZZOLILLO" userId="505cf4a8-58c2-448b-bff3-99f1281f283d" providerId="ADAL" clId="{F20C6D07-20CF-45F6-A2E3-9792EEADB3C4}" dt="2024-12-16T10:56:58.081" v="590" actId="478"/>
          <ac:picMkLst>
            <pc:docMk/>
            <pc:sldMk cId="374195079" sldId="349"/>
            <ac:picMk id="4" creationId="{5219037F-DF2F-EC58-6CD5-A480353A6D46}"/>
          </ac:picMkLst>
        </pc:picChg>
        <pc:picChg chg="mod">
          <ac:chgData name="ANGELO ANDREA NOZZOLILLO" userId="505cf4a8-58c2-448b-bff3-99f1281f283d" providerId="ADAL" clId="{F20C6D07-20CF-45F6-A2E3-9792EEADB3C4}" dt="2024-12-16T10:57:31.950" v="599" actId="1076"/>
          <ac:picMkLst>
            <pc:docMk/>
            <pc:sldMk cId="374195079" sldId="349"/>
            <ac:picMk id="7" creationId="{73082B6E-62E4-238B-FE68-48BFFCA3B7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1A6FD30-F2D8-640C-DE56-D931E095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0B0FF02-C156-D469-3842-4648CE8ED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8D3F4B5-B6F3-B33F-217B-CA5B055E0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84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A077184A-6AE5-817D-DF5B-5FA4C6255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3B8C218C-7D82-9EEB-13BD-777335CC3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CAB791C3-84BC-DBAC-2FFB-B447884FE3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846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548A6564-6035-CDE8-4F73-F826A79E7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0C8BC1A1-50C6-3BA0-C603-66462F53E1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75340C5-E542-431A-232D-718D77CDDA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83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F0C92E77-7D64-BD9D-CEA7-2DCB82400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6F6EE380-761F-82A1-F876-A00C460B7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F1A2A31-C246-1532-7715-04217D7DCD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116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3BFC0ECB-EE3B-B3F9-2F67-A0EB3C66B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FE65DC8D-F61B-78BB-67D1-3CF84A21E5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186A1378-6F62-7C8C-4FA4-705ED48606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393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D5D5FB3-EE92-1A96-0707-679D64748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39EBEAD-8428-5441-C8DE-2DD9F8496F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846CB009-C685-51BA-B248-303B5584A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191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FD352A43-5D76-D336-9A5E-FA3A0E9F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B5264C4-0321-D7F1-2A8C-864265EDC4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9E661D5E-1EE2-CC07-2F6A-05DAB333EF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5563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797248BD-6869-151C-865B-B89F96F22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4EC27104-316D-64BE-59EA-3085666533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7B718D03-257E-6EE5-DB29-00D839B0F1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87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61C44E04-E1A5-BA27-7589-E5AB82196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F10D6976-33DE-F12F-3787-DA4806406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12BFF901-68E4-D103-A72E-E9ACEBD7A5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799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0CA7E652-7EBE-63AB-7A75-BFA61B875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5F1FA2D-0188-EFEB-4B15-FBE8E8C863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C0E91DA8-4B6A-BB54-4416-4F405AB135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992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578D2E8-0B8E-ACB7-29FF-99062BA9D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752F771-9A84-2E07-8A72-05D9D86369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1123FE07-A7FD-77C2-CC01-FD2DE8972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0455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5824C9AD-6671-ABDA-0E14-26E3C9A7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32243EB-8A3C-83D7-1092-D6AFA6A73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AA9F9ED8-12EB-D85E-9B87-49048FA2E6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006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1A509678-1648-EB24-1B8B-EA38B08E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66B8111D-FE86-39FE-FCBC-B154E08DB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0F231A9F-FE43-283A-EE20-9161C3649D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0221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329F555-035D-2330-67D5-038A19FF7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36E9F56A-A5F9-152C-2750-EE6C16117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F371198D-0D71-80E2-A79C-AE5322C2D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851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 err="1">
                <a:solidFill>
                  <a:schemeClr val="dk2"/>
                </a:solidFill>
              </a:rPr>
              <a:t>Ordering</a:t>
            </a:r>
            <a:r>
              <a:rPr lang="it-IT" sz="5400" dirty="0">
                <a:solidFill>
                  <a:schemeClr val="dk2"/>
                </a:solidFill>
              </a:rPr>
              <a:t> system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9C5113-65E8-4570-3AE5-A92B5011E821}"/>
              </a:ext>
            </a:extLst>
          </p:cNvPr>
          <p:cNvSpPr txBox="1"/>
          <p:nvPr/>
        </p:nvSpPr>
        <p:spPr>
          <a:xfrm>
            <a:off x="8848510" y="484814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594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497D5-1BD9-7966-7FF4-9603352AD30F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B9207EE-5805-AF6D-8930-26EA29447510}"/>
              </a:ext>
            </a:extLst>
          </p:cNvPr>
          <p:cNvSpPr txBox="1"/>
          <p:nvPr/>
        </p:nvSpPr>
        <p:spPr>
          <a:xfrm rot="5400000">
            <a:off x="3856258" y="2582296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Montserrat"/>
              </a:rPr>
              <a:t>http</a:t>
            </a:r>
            <a:r>
              <a:rPr lang="it-IT" sz="1200" dirty="0"/>
              <a:t> </a:t>
            </a:r>
            <a:r>
              <a:rPr lang="it-IT" sz="1200" dirty="0">
                <a:solidFill>
                  <a:schemeClr val="dk1"/>
                </a:solidFill>
                <a:latin typeface="Montserrat"/>
              </a:rPr>
              <a:t>request</a:t>
            </a:r>
          </a:p>
        </p:txBody>
      </p:sp>
      <p:sp>
        <p:nvSpPr>
          <p:cNvPr id="31" name="Freccia bidirezionale orizzontale 30">
            <a:extLst>
              <a:ext uri="{FF2B5EF4-FFF2-40B4-BE49-F238E27FC236}">
                <a16:creationId xmlns:a16="http://schemas.microsoft.com/office/drawing/2014/main" id="{F254FCCB-88F1-294A-8BF6-22A61C6A61AD}"/>
              </a:ext>
            </a:extLst>
          </p:cNvPr>
          <p:cNvSpPr/>
          <p:nvPr/>
        </p:nvSpPr>
        <p:spPr>
          <a:xfrm rot="5400000">
            <a:off x="3863030" y="2599027"/>
            <a:ext cx="1391005" cy="218345"/>
          </a:xfrm>
          <a:prstGeom prst="left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962840" y="2475540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B5AA9DC-9176-8DE7-8E4A-1ACD47FADFBE}"/>
              </a:ext>
            </a:extLst>
          </p:cNvPr>
          <p:cNvGrpSpPr/>
          <p:nvPr/>
        </p:nvGrpSpPr>
        <p:grpSpPr>
          <a:xfrm>
            <a:off x="5955346" y="2143963"/>
            <a:ext cx="1454243" cy="1322039"/>
            <a:chOff x="7286889" y="888595"/>
            <a:chExt cx="1454243" cy="1322039"/>
          </a:xfrm>
        </p:grpSpPr>
        <p:pic>
          <p:nvPicPr>
            <p:cNvPr id="16" name="Immagine 15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F791EACB-C557-E9E4-4540-61D5F50E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17" name="Immagine 1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4C0F8DB0-11DE-4555-EC71-344795DF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182BCDF-8B6C-0CB0-0942-64B71D2FD7BE}"/>
              </a:ext>
            </a:extLst>
          </p:cNvPr>
          <p:cNvGrpSpPr/>
          <p:nvPr/>
        </p:nvGrpSpPr>
        <p:grpSpPr>
          <a:xfrm>
            <a:off x="1734411" y="2138723"/>
            <a:ext cx="1454243" cy="1322039"/>
            <a:chOff x="7286889" y="888595"/>
            <a:chExt cx="1454243" cy="1322039"/>
          </a:xfrm>
        </p:grpSpPr>
        <p:pic>
          <p:nvPicPr>
            <p:cNvPr id="19" name="Immagine 18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23AD3CCB-1D03-FEDD-026B-654C1EEB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21" name="Immagine 20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91C74FD8-D9AF-4693-54CC-FBC3553D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04536827-1ECE-5118-F0D3-0056737C5D9D}"/>
              </a:ext>
            </a:extLst>
          </p:cNvPr>
          <p:cNvGrpSpPr/>
          <p:nvPr/>
        </p:nvGrpSpPr>
        <p:grpSpPr>
          <a:xfrm>
            <a:off x="3842255" y="3376597"/>
            <a:ext cx="1454243" cy="1322039"/>
            <a:chOff x="7286889" y="888595"/>
            <a:chExt cx="1454243" cy="1322039"/>
          </a:xfrm>
        </p:grpSpPr>
        <p:pic>
          <p:nvPicPr>
            <p:cNvPr id="23" name="Immagine 22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CCA8E718-1EFD-9390-7735-E9836BB7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27" name="Immagine 2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D2258A8A-B98C-38C3-1CF9-1C2494DF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sp>
        <p:nvSpPr>
          <p:cNvPr id="28" name="Freccia bidirezionale orizzontale 27">
            <a:extLst>
              <a:ext uri="{FF2B5EF4-FFF2-40B4-BE49-F238E27FC236}">
                <a16:creationId xmlns:a16="http://schemas.microsoft.com/office/drawing/2014/main" id="{3638BB57-23BE-FCE1-96E3-FAFAAECA6E5C}"/>
              </a:ext>
            </a:extLst>
          </p:cNvPr>
          <p:cNvSpPr/>
          <p:nvPr/>
        </p:nvSpPr>
        <p:spPr>
          <a:xfrm rot="2312364">
            <a:off x="2756629" y="3441722"/>
            <a:ext cx="1563181" cy="233271"/>
          </a:xfrm>
          <a:prstGeom prst="leftRightArrow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7637F929-789C-C756-F84D-D68882809616}"/>
              </a:ext>
            </a:extLst>
          </p:cNvPr>
          <p:cNvSpPr/>
          <p:nvPr/>
        </p:nvSpPr>
        <p:spPr>
          <a:xfrm rot="8301584">
            <a:off x="4744244" y="3469474"/>
            <a:ext cx="1563181" cy="233271"/>
          </a:xfrm>
          <a:prstGeom prst="leftRightArrow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Picture 2" descr="Use Case Diagram Actor Icons - Free SVG &amp; PNG Use Case Diagram Actor Images  - Noun Project">
            <a:extLst>
              <a:ext uri="{FF2B5EF4-FFF2-40B4-BE49-F238E27FC236}">
                <a16:creationId xmlns:a16="http://schemas.microsoft.com/office/drawing/2014/main" id="{4122E066-639A-DD1B-797C-F883036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10" y="4180958"/>
            <a:ext cx="878623" cy="8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5A1BA70A-8005-4E03-92F5-DD0D4F03115C}"/>
              </a:ext>
            </a:extLst>
          </p:cNvPr>
          <p:cNvCxnSpPr>
            <a:cxnSpLocks/>
          </p:cNvCxnSpPr>
          <p:nvPr/>
        </p:nvCxnSpPr>
        <p:spPr>
          <a:xfrm rot="10800000">
            <a:off x="4593240" y="4672148"/>
            <a:ext cx="541976" cy="175998"/>
          </a:xfrm>
          <a:prstGeom prst="bentConnector3">
            <a:avLst>
              <a:gd name="adj1" fmla="val 1006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A504E6D-A342-30D7-7CA8-26431802C82B}"/>
              </a:ext>
            </a:extLst>
          </p:cNvPr>
          <p:cNvSpPr txBox="1"/>
          <p:nvPr/>
        </p:nvSpPr>
        <p:spPr>
          <a:xfrm rot="19235799">
            <a:off x="4877367" y="3283299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Montserrat"/>
              </a:rPr>
              <a:t>web socket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A5A27D-0EB6-E297-B798-E178AB8D7366}"/>
              </a:ext>
            </a:extLst>
          </p:cNvPr>
          <p:cNvSpPr txBox="1"/>
          <p:nvPr/>
        </p:nvSpPr>
        <p:spPr>
          <a:xfrm rot="2420648">
            <a:off x="3135235" y="327971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Montserrat"/>
              </a:rPr>
              <a:t>web socket</a:t>
            </a:r>
          </a:p>
        </p:txBody>
      </p: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168A4B3-D86D-7634-CFF8-33783B83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23BBCB-C5FB-6060-CD94-04C63842B71E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C9987-5680-F85A-EA01-84E2734DE613}"/>
              </a:ext>
            </a:extLst>
          </p:cNvPr>
          <p:cNvSpPr txBox="1"/>
          <p:nvPr/>
        </p:nvSpPr>
        <p:spPr>
          <a:xfrm>
            <a:off x="854926" y="415826"/>
            <a:ext cx="3594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6CE389-85B0-D8B0-0D03-1EB2A4F1AA85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41E77748-DBAD-D64E-C5FD-D98EAEB25788}"/>
              </a:ext>
            </a:extLst>
          </p:cNvPr>
          <p:cNvGrpSpPr/>
          <p:nvPr/>
        </p:nvGrpSpPr>
        <p:grpSpPr>
          <a:xfrm>
            <a:off x="705764" y="727809"/>
            <a:ext cx="7732472" cy="4331772"/>
            <a:chOff x="705764" y="727809"/>
            <a:chExt cx="7732472" cy="4331772"/>
          </a:xfrm>
        </p:grpSpPr>
        <p:sp>
          <p:nvSpPr>
            <p:cNvPr id="31" name="Freccia bidirezionale orizzontale 30">
              <a:extLst>
                <a:ext uri="{FF2B5EF4-FFF2-40B4-BE49-F238E27FC236}">
                  <a16:creationId xmlns:a16="http://schemas.microsoft.com/office/drawing/2014/main" id="{31E23841-73F0-5699-E0F7-22C8058C0707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E24FD140-8DCB-289B-557E-B8E7A13A8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4D375DEB-F355-ED59-5847-9F235834108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4098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991AA792-6DF9-21A3-61A5-EC42FC5CF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0DD9362C-B043-7453-4AFC-1F106A2DC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nettore a gomito 10">
                <a:extLst>
                  <a:ext uri="{FF2B5EF4-FFF2-40B4-BE49-F238E27FC236}">
                    <a16:creationId xmlns:a16="http://schemas.microsoft.com/office/drawing/2014/main" id="{38449CCE-6105-6DBC-B69E-FC44700BB147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B9DBE3E5-F6D2-48C8-FB9E-21B1085E99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6BDF4CD-7DE7-1A4E-C940-EED25A1776D9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4" name="Freccia bidirezionale orizzontale 3">
                <a:extLst>
                  <a:ext uri="{FF2B5EF4-FFF2-40B4-BE49-F238E27FC236}">
                    <a16:creationId xmlns:a16="http://schemas.microsoft.com/office/drawing/2014/main" id="{3AC59DC2-EF01-D178-1E21-8562E1B5D1D7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Freccia bidirezionale orizzontale 5">
                <a:extLst>
                  <a:ext uri="{FF2B5EF4-FFF2-40B4-BE49-F238E27FC236}">
                    <a16:creationId xmlns:a16="http://schemas.microsoft.com/office/drawing/2014/main" id="{B00F2619-2E4A-C574-6475-E3FEFD9BC61C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Freccia bidirezionale orizzontale 6">
                <a:extLst>
                  <a:ext uri="{FF2B5EF4-FFF2-40B4-BE49-F238E27FC236}">
                    <a16:creationId xmlns:a16="http://schemas.microsoft.com/office/drawing/2014/main" id="{48D8F40D-DEA9-F997-6E1E-D3E03C45DFF7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0F03BA32-BDE5-B6F2-3037-2C6203EF4C8D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16" name="Immagine 1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AF443CD-7F73-E9A4-DC13-459EA3CC4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B856F362-6637-983B-F1A6-6F4E296AA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21C4BD5B-C964-CE80-ACF0-834C4242359A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19" name="Immagine 1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D07BD456-C6FC-A068-6D5A-511036F7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A24B97AA-B267-69AD-A366-84372DD65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83C5687D-BC70-907E-486C-C7A255548AA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23" name="Immagine 2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FA406362-62D4-9D74-6AC0-B674A805B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F42A630A-D48C-099C-7F1D-9C7FE35D1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28" name="Freccia bidirezionale orizzontale 27">
              <a:extLst>
                <a:ext uri="{FF2B5EF4-FFF2-40B4-BE49-F238E27FC236}">
                  <a16:creationId xmlns:a16="http://schemas.microsoft.com/office/drawing/2014/main" id="{343CDCFA-E1ED-31FC-5638-7A19EDC1349E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reccia bidirezionale orizzontale 29">
              <a:extLst>
                <a:ext uri="{FF2B5EF4-FFF2-40B4-BE49-F238E27FC236}">
                  <a16:creationId xmlns:a16="http://schemas.microsoft.com/office/drawing/2014/main" id="{446EBB83-4045-9D74-049D-4147D47578BB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81890DDE-FCCA-F1B9-198F-B3650FA41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53745A06-9427-BDC5-2B00-6034B70881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6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A5FCD-9C23-5199-54A3-D8D0D3CB42C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9178DA2-9D25-484A-AF81-B6197753D690}"/>
              </a:ext>
            </a:extLst>
          </p:cNvPr>
          <p:cNvSpPr txBox="1"/>
          <p:nvPr/>
        </p:nvSpPr>
        <p:spPr>
          <a:xfrm>
            <a:off x="854926" y="415826"/>
            <a:ext cx="362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1EB8A22-2ADD-501A-0E90-0C800A59DEC9}"/>
              </a:ext>
            </a:extLst>
          </p:cNvPr>
          <p:cNvSpPr txBox="1"/>
          <p:nvPr/>
        </p:nvSpPr>
        <p:spPr>
          <a:xfrm>
            <a:off x="856047" y="844049"/>
            <a:ext cx="7648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The system is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asynchronous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Processes are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not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 subject to failures.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Channels are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reliable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, and messages are delivered intact once and only once.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Montserrat"/>
              </a:rPr>
              <a:t> Processes spend a </a:t>
            </a:r>
            <a:r>
              <a:rPr lang="en-US" sz="2400" b="1" dirty="0">
                <a:solidFill>
                  <a:schemeClr val="dk1"/>
                </a:solidFill>
                <a:latin typeface="Montserrat"/>
              </a:rPr>
              <a:t>finite time </a:t>
            </a:r>
            <a:r>
              <a:rPr lang="en-US" sz="2400" dirty="0">
                <a:solidFill>
                  <a:schemeClr val="dk1"/>
                </a:solidFill>
                <a:latin typeface="Montserrat"/>
              </a:rPr>
              <a:t>in the critical section and release the common resources after a limited time</a:t>
            </a:r>
            <a:endParaRPr lang="it-IT" sz="2400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73A41A7-0765-7839-FE83-D13D0DB87851}"/>
              </a:ext>
            </a:extLst>
          </p:cNvPr>
          <p:cNvSpPr txBox="1"/>
          <p:nvPr/>
        </p:nvSpPr>
        <p:spPr>
          <a:xfrm>
            <a:off x="8848510" y="48481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11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B67F64A3-38F6-8524-0CA9-D64AD1E43B3C}"/>
              </a:ext>
            </a:extLst>
          </p:cNvPr>
          <p:cNvGrpSpPr/>
          <p:nvPr/>
        </p:nvGrpSpPr>
        <p:grpSpPr>
          <a:xfrm>
            <a:off x="6721872" y="415826"/>
            <a:ext cx="2126638" cy="1191354"/>
            <a:chOff x="705764" y="727809"/>
            <a:chExt cx="7732472" cy="4331772"/>
          </a:xfrm>
        </p:grpSpPr>
        <p:sp>
          <p:nvSpPr>
            <p:cNvPr id="46" name="Freccia bidirezionale orizzontale 45">
              <a:extLst>
                <a:ext uri="{FF2B5EF4-FFF2-40B4-BE49-F238E27FC236}">
                  <a16:creationId xmlns:a16="http://schemas.microsoft.com/office/drawing/2014/main" id="{0BDCF8F8-EC13-92B4-4438-6E1C9EA546A2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7CC6488E-1DA8-769E-A55E-156E5E9C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6ED6A383-C86A-8E07-3B5E-455708DD591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66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211E2807-F138-808F-6789-AE09CAA13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63F2A0A9-57DC-FADA-CFE9-CB08A1E31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Connettore a gomito 67">
                <a:extLst>
                  <a:ext uri="{FF2B5EF4-FFF2-40B4-BE49-F238E27FC236}">
                    <a16:creationId xmlns:a16="http://schemas.microsoft.com/office/drawing/2014/main" id="{3A9F57DE-5F1A-5956-BFD7-C81CC052A820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ttore a gomito 68">
                <a:extLst>
                  <a:ext uri="{FF2B5EF4-FFF2-40B4-BE49-F238E27FC236}">
                    <a16:creationId xmlns:a16="http://schemas.microsoft.com/office/drawing/2014/main" id="{1791D3AB-C535-4CD2-A118-7D2E8303F8E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85ED48A0-9C6B-42C6-9BD2-548E2E72F5B1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63" name="Freccia bidirezionale orizzontale 62">
                <a:extLst>
                  <a:ext uri="{FF2B5EF4-FFF2-40B4-BE49-F238E27FC236}">
                    <a16:creationId xmlns:a16="http://schemas.microsoft.com/office/drawing/2014/main" id="{55C5CD4B-9365-177F-28B8-CD51FA4B9A0C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Freccia bidirezionale orizzontale 63">
                <a:extLst>
                  <a:ext uri="{FF2B5EF4-FFF2-40B4-BE49-F238E27FC236}">
                    <a16:creationId xmlns:a16="http://schemas.microsoft.com/office/drawing/2014/main" id="{F753F78E-B9A3-730E-FD0D-798236D42315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Freccia bidirezionale orizzontale 64">
                <a:extLst>
                  <a:ext uri="{FF2B5EF4-FFF2-40B4-BE49-F238E27FC236}">
                    <a16:creationId xmlns:a16="http://schemas.microsoft.com/office/drawing/2014/main" id="{A51A0AFB-0871-6C08-538D-FA6F0FD6E280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E92A630C-1E3B-84D1-A6E4-2C0149558EB1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61" name="Immagine 60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88A058A-38C0-116C-F38B-1B3BAA12A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E56F8516-E962-F03B-D4C9-946ED5599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2802E047-8C95-6051-2F50-6AB30A91FCD7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59" name="Immagine 5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94A6084-879A-9393-7580-FFD0DE4C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9B746F95-61F4-9A44-39E4-5659D3AE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A8BA72E-2CB1-ED20-9D56-F9558D1EF8F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57" name="Immagine 56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6EA4B75-20CF-882D-8FE3-53A83B4B7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6B83FB4F-9DCA-F5CD-E097-FA49EF96A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53" name="Freccia bidirezionale orizzontale 52">
              <a:extLst>
                <a:ext uri="{FF2B5EF4-FFF2-40B4-BE49-F238E27FC236}">
                  <a16:creationId xmlns:a16="http://schemas.microsoft.com/office/drawing/2014/main" id="{B5C2864D-F539-9841-D255-11FF3D94090C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reccia bidirezionale orizzontale 53">
              <a:extLst>
                <a:ext uri="{FF2B5EF4-FFF2-40B4-BE49-F238E27FC236}">
                  <a16:creationId xmlns:a16="http://schemas.microsoft.com/office/drawing/2014/main" id="{D721F683-AFAA-3387-1DE3-2D61CF7D1984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CD30C728-0A8C-D357-0977-3F03CEC6C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Connettore a gomito 55">
              <a:extLst>
                <a:ext uri="{FF2B5EF4-FFF2-40B4-BE49-F238E27FC236}">
                  <a16:creationId xmlns:a16="http://schemas.microsoft.com/office/drawing/2014/main" id="{06A30CB3-B6F1-36FF-39EC-9C6C405318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21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72EAC176-5798-499B-B9B0-67EEC5A0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6F432317-EBAC-A884-4FE7-F31B64DA9C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193F814E-8D77-2F39-D1C3-CBBB09CA79E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F1D41A98-75D5-0976-E285-B55094E3AA2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098DF996-7678-1A35-31E3-39AABEF6227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DB4EC8B3-8A73-FAB1-9ED9-4F922B959DAF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D3C8992D-A5AB-6FF4-F703-1F93CEEC858E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38AE99CD-64DB-0729-A398-39ED6D2200DD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87096E92-80C2-E9EC-E3CF-1F1F4E0B538B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B804E1A0-AC7C-7875-4322-F1E93E90D4B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63E012C0-5FC4-6CB9-37E5-79CC37866CED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C0404950-06FB-A3A3-C33F-DC94C2AD6178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F28D7F8-8AA1-372E-CCF1-5B32DB3594B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9545F41A-7E6E-CBDD-86E2-D206DC02FD3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2D01A20-FA9E-86B7-46DC-C406BF27BB8A}"/>
              </a:ext>
            </a:extLst>
          </p:cNvPr>
          <p:cNvSpPr txBox="1"/>
          <p:nvPr/>
        </p:nvSpPr>
        <p:spPr>
          <a:xfrm>
            <a:off x="8887198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3797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THE MUTUAL EXCLUSION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Description of the "</a:t>
            </a:r>
            <a:r>
              <a:rPr lang="en-US" dirty="0" err="1"/>
              <a:t>Ricart-Agrawala</a:t>
            </a:r>
            <a:r>
              <a:rPr lang="en-US" dirty="0"/>
              <a:t>" mutual exclusion algorithm and in-app implementation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7A336A-330C-2202-925D-2D7E0DE63207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540697"/>
            <a:ext cx="725540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sz="2200" dirty="0">
                <a:solidFill>
                  <a:schemeClr val="dk2"/>
                </a:solidFill>
                <a:latin typeface="Passion One"/>
              </a:rPr>
              <a:t>Distributed </a:t>
            </a:r>
            <a:r>
              <a:rPr lang="it-IT" sz="2200" dirty="0" err="1">
                <a:solidFill>
                  <a:schemeClr val="dk2"/>
                </a:solidFill>
                <a:latin typeface="Passion One"/>
              </a:rPr>
              <a:t>Mutual</a:t>
            </a:r>
            <a:r>
              <a:rPr lang="it-IT" sz="2200" dirty="0">
                <a:solidFill>
                  <a:schemeClr val="dk2"/>
                </a:solidFill>
                <a:latin typeface="Passion One"/>
              </a:rPr>
              <a:t> </a:t>
            </a:r>
            <a:r>
              <a:rPr lang="it-IT" sz="2200" dirty="0" err="1">
                <a:solidFill>
                  <a:schemeClr val="dk2"/>
                </a:solidFill>
                <a:latin typeface="Passion One"/>
              </a:rPr>
              <a:t>Exclusion</a:t>
            </a:r>
            <a:r>
              <a:rPr lang="it-IT" sz="2200" dirty="0">
                <a:solidFill>
                  <a:schemeClr val="dk2"/>
                </a:solidFill>
                <a:latin typeface="Passion One"/>
              </a:rPr>
              <a:t>: </a:t>
            </a:r>
            <a:r>
              <a:rPr lang="it-IT" sz="2200" dirty="0" err="1">
                <a:solidFill>
                  <a:schemeClr val="dk2"/>
                </a:solidFill>
                <a:latin typeface="Passion One"/>
              </a:rPr>
              <a:t>Requirements</a:t>
            </a:r>
            <a:endParaRPr lang="it-IT" sz="2200" dirty="0">
              <a:solidFill>
                <a:schemeClr val="dk2"/>
              </a:solidFill>
              <a:latin typeface="Passion One"/>
            </a:endParaRPr>
          </a:p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endParaRPr lang="it-IT" altLang="it-IT" sz="2200" dirty="0">
              <a:solidFill>
                <a:schemeClr val="dk2"/>
              </a:solidFill>
              <a:latin typeface="Passion O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At most one process can execute in the critical section at a time;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Requests to enter and exit the critical section eventually succeed.</a:t>
            </a: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if the </a:t>
            </a:r>
            <a:r>
              <a:rPr lang="en-US" dirty="0" err="1">
                <a:solidFill>
                  <a:schemeClr val="dk1"/>
                </a:solidFill>
                <a:latin typeface="Montserrat"/>
              </a:rPr>
              <a:t>requiest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Montserrat"/>
              </a:rPr>
              <a:t>xis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 HB y(</a:t>
            </a:r>
            <a:r>
              <a:rPr lang="en-US" dirty="0" err="1">
                <a:solidFill>
                  <a:schemeClr val="dk1"/>
                </a:solidFill>
                <a:latin typeface="Montserrat"/>
              </a:rPr>
              <a:t>x→y</a:t>
            </a:r>
            <a:r>
              <a:rPr lang="en-US" dirty="0">
                <a:solidFill>
                  <a:schemeClr val="dk1"/>
                </a:solidFill>
                <a:latin typeface="Montserrat"/>
              </a:rPr>
              <a:t>), access to the critical section by x must occur before access by y.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87CE6D-3E27-6BF4-E179-EEBB3E3998E9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7152038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The </a:t>
            </a:r>
            <a:r>
              <a:rPr lang="en-US" altLang="it-IT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 and </a:t>
            </a:r>
            <a:r>
              <a:rPr lang="en-US" altLang="it-IT" dirty="0" err="1">
                <a:solidFill>
                  <a:schemeClr val="dk1"/>
                </a:solidFill>
                <a:latin typeface="Montserrat"/>
                <a:sym typeface="Montserrat"/>
              </a:rPr>
              <a:t>Agrawala's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 algorithm is based on the principle that a process can enter the critical section only when its request is </a:t>
            </a:r>
            <a:r>
              <a:rPr lang="en-US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stable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, i.e. it has received N-1 grant from the other processes.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The process that is using the resource simply </a:t>
            </a:r>
            <a:r>
              <a:rPr lang="en-US" altLang="it-IT" b="1" dirty="0">
                <a:solidFill>
                  <a:schemeClr val="dk1"/>
                </a:solidFill>
                <a:latin typeface="Montserrat"/>
                <a:sym typeface="Montserrat"/>
              </a:rPr>
              <a:t>delays</a:t>
            </a:r>
            <a:r>
              <a:rPr lang="en-US" altLang="it-IT" dirty="0">
                <a:solidFill>
                  <a:schemeClr val="dk1"/>
                </a:solidFill>
                <a:latin typeface="Montserrat"/>
                <a:sym typeface="Montserrat"/>
              </a:rPr>
              <a:t> sending ACKs until its critical section is finished.</a:t>
            </a: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D07C9-92F8-8378-50D7-738B845370AA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  <a:endCxn id="971" idx="0"/>
          </p:cNvCxnSpPr>
          <p:nvPr/>
        </p:nvCxnSpPr>
        <p:spPr>
          <a:xfrm>
            <a:off x="1980948" y="1819133"/>
            <a:ext cx="930608" cy="1978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  <a:endCxn id="976" idx="0"/>
          </p:cNvCxnSpPr>
          <p:nvPr/>
        </p:nvCxnSpPr>
        <p:spPr>
          <a:xfrm>
            <a:off x="1980948" y="1819133"/>
            <a:ext cx="1275512" cy="79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3563117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890977" y="3543525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Critical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Section</a:t>
            </a:r>
            <a:endParaRPr lang="it-IT" sz="1200" dirty="0">
              <a:solidFill>
                <a:schemeClr val="dk1"/>
              </a:solidFill>
              <a:latin typeface="Montserrat"/>
              <a:ea typeface="Arial"/>
              <a:cs typeface="Arial"/>
            </a:endParaRP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823510" y="1474786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Critical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Section</a:t>
            </a:r>
            <a:endParaRPr lang="it-IT" sz="1200" dirty="0">
              <a:solidFill>
                <a:schemeClr val="dk1"/>
              </a:solidFill>
              <a:latin typeface="Montserrat"/>
              <a:ea typeface="Arial"/>
              <a:cs typeface="Arial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74" idx="0"/>
          </p:cNvCxnSpPr>
          <p:nvPr/>
        </p:nvCxnSpPr>
        <p:spPr>
          <a:xfrm flipV="1">
            <a:off x="1461753" y="2638159"/>
            <a:ext cx="1112616" cy="947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915451" y="2651757"/>
            <a:ext cx="1337795" cy="109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5711629" y="1670634"/>
            <a:ext cx="1179348" cy="20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81552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3230" y="138588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44365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3120044" y="261184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3411512" y="261513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4125754" y="137286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623064" y="1385888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4109935" y="3815666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11629" y="130722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6648976" y="377251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342405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757807" y="2653541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1218" y="1670634"/>
            <a:ext cx="1332292" cy="204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5C064-013C-11B5-9D47-E254A1E54335}"/>
              </a:ext>
            </a:extLst>
          </p:cNvPr>
          <p:cNvSpPr txBox="1"/>
          <p:nvPr/>
        </p:nvSpPr>
        <p:spPr>
          <a:xfrm>
            <a:off x="8696110" y="4887242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25" y="1436040"/>
            <a:ext cx="37161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it-IT" b="1" dirty="0" err="1">
                <a:solidFill>
                  <a:schemeClr val="dk1"/>
                </a:solidFill>
                <a:latin typeface="Montserrat"/>
              </a:rPr>
              <a:t>Efficiency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in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communication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Only 2(N−1) messages per critical section access.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Better than Lamport.</a:t>
            </a:r>
            <a:endParaRPr lang="it-IT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718424" y="898514"/>
            <a:ext cx="26388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WHY RICART-AGRAWALA?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D4586-B5BD-CE8B-91EF-6E97C8936150}"/>
              </a:ext>
            </a:extLst>
          </p:cNvPr>
          <p:cNvSpPr txBox="1"/>
          <p:nvPr/>
        </p:nvSpPr>
        <p:spPr>
          <a:xfrm>
            <a:off x="8848510" y="4848146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2DF60D-DA24-B78E-292E-12B76B299FC3}"/>
              </a:ext>
            </a:extLst>
          </p:cNvPr>
          <p:cNvSpPr txBox="1"/>
          <p:nvPr/>
        </p:nvSpPr>
        <p:spPr>
          <a:xfrm>
            <a:off x="718424" y="3366716"/>
            <a:ext cx="3716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Tokenless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The algorithm does not consume network bandwidth when no process requires access to common resources.</a:t>
            </a:r>
            <a:endParaRPr lang="it-IT" dirty="0">
              <a:solidFill>
                <a:schemeClr val="dk1"/>
              </a:solidFill>
              <a:latin typeface="Montserrat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72CDCEE-A28C-11C3-790C-20CBDE8BCFFA}"/>
              </a:ext>
            </a:extLst>
          </p:cNvPr>
          <p:cNvSpPr txBox="1"/>
          <p:nvPr/>
        </p:nvSpPr>
        <p:spPr>
          <a:xfrm>
            <a:off x="4709432" y="1436039"/>
            <a:ext cx="413907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Easy to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deploy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Based on logical timestamps and ordered queue.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Clear management of request priorities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A494445-A577-25FF-599B-3786B3F05B96}"/>
              </a:ext>
            </a:extLst>
          </p:cNvPr>
          <p:cNvSpPr txBox="1"/>
          <p:nvPr/>
        </p:nvSpPr>
        <p:spPr>
          <a:xfrm>
            <a:off x="4709432" y="3366716"/>
            <a:ext cx="4043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Fairness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guaranteed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Montserrat"/>
              </a:rPr>
              <a:t>Equitable access to the critical section thanks to timestamps.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en-US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 err="1">
                <a:solidFill>
                  <a:schemeClr val="dk1"/>
                </a:solidFill>
                <a:latin typeface="Montserrat"/>
              </a:rPr>
              <a:t>Avoid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starvation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MUTUAL EXCLUSION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724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CA1517"/>
                </a:solidFill>
                <a:latin typeface="Passion One"/>
              </a:rPr>
              <a:t>HOW IT WAS INTEGRATED INTO THE APPLICATION</a:t>
            </a:r>
            <a:endParaRPr lang="it-IT" sz="2000" dirty="0">
              <a:solidFill>
                <a:srgbClr val="CA1517"/>
              </a:solidFill>
              <a:latin typeface="Passion One"/>
            </a:endParaRP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343086" y="2216365"/>
            <a:ext cx="3006773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The waiter captures the order and confirms the summary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The system forwards the request for access to the WS to everyone, starting the mutual exclusion algorithm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In the critical section, the system checks the feasibility of each pizza ordered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en-US" dirty="0">
                <a:solidFill>
                  <a:schemeClr val="dk1"/>
                </a:solidFill>
                <a:latin typeface="Montserrat"/>
                <a:sym typeface="Inter"/>
              </a:rPr>
              <a:t>The system confirms the order or notifies the waiter of any pizzas that cannot be made</a:t>
            </a:r>
            <a:endParaRPr lang="it-IT" dirty="0">
              <a:solidFill>
                <a:schemeClr val="dk1"/>
              </a:solidFill>
              <a:latin typeface="Montserrat"/>
              <a:sym typeface="Inter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24CC0A-DCE6-8242-6682-914957277595}"/>
              </a:ext>
            </a:extLst>
          </p:cNvPr>
          <p:cNvSpPr txBox="1"/>
          <p:nvPr/>
        </p:nvSpPr>
        <p:spPr>
          <a:xfrm>
            <a:off x="8837506" y="458398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5BAA80-A544-B64D-55C9-AE32192AE21E}"/>
              </a:ext>
            </a:extLst>
          </p:cNvPr>
          <p:cNvSpPr txBox="1"/>
          <p:nvPr/>
        </p:nvSpPr>
        <p:spPr>
          <a:xfrm>
            <a:off x="8887198" y="489727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02BDFD5-F505-38E3-794F-2DD7EFD46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88356AE-81E1-B22F-DF4A-1783D034B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10B1F5-AA6A-C8A0-BD5C-EE1FD12460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424A2989-4657-FCF9-229E-0E54B5F8D1E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676A3417-03BF-F2FF-9CC0-7A4124D1F39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5BDEFB6-51D7-EF68-A96C-66F026E13D69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0EBF220A-FBB3-359C-E833-C2C2E44A2AF9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73DB83BE-7181-ECE2-1191-672742471C5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A976E7CF-E141-A0D1-6232-73ACB7CC4649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5A789D1E-F988-95BA-A920-6B38A80BDE04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063C158-4F08-C663-B677-08C3B54D807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C3423A42-E48A-6286-ABB8-5694A97447F5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6756E73C-008B-B253-E41B-E76FF79DD88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46DFEB06-351B-EC7D-857F-6E8EA7DEE31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866A9D1-9281-AEBC-67A2-82866271D00E}"/>
              </a:ext>
            </a:extLst>
          </p:cNvPr>
          <p:cNvSpPr txBox="1"/>
          <p:nvPr/>
        </p:nvSpPr>
        <p:spPr>
          <a:xfrm>
            <a:off x="8887198" y="4897279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0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04894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it-IT" dirty="0"/>
              <a:t>TESTING AND EVALUATION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We present the application, the tests conducted, and the results obtained.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FC1922-16F7-B6A9-F282-22B4B998411E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43D3013-ABF4-3F56-F9E9-8535764D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5483223"/>
            <a:ext cx="1784023" cy="3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1F41B5E5-0ED6-C42C-1631-A32CA4054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2F7A371-9C3C-4659-F0D5-EF4A969590C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27FAFFC-A35D-880B-6E0C-FA797F672A95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8F4834-7443-128D-7AC7-47850212529A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84BE33F-BCEA-689A-56D1-63855D08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25" y="1051188"/>
            <a:ext cx="2163426" cy="3846091"/>
          </a:xfrm>
          <a:prstGeom prst="rect">
            <a:avLst/>
          </a:prstGeom>
        </p:spPr>
      </p:pic>
      <p:pic>
        <p:nvPicPr>
          <p:cNvPr id="8" name="Immagine 7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D6A07076-F939-5C03-8784-9FB0977F2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684" y="815936"/>
            <a:ext cx="1836604" cy="4081343"/>
          </a:xfrm>
          <a:prstGeom prst="rect">
            <a:avLst/>
          </a:prstGeom>
        </p:spPr>
      </p:pic>
      <p:pic>
        <p:nvPicPr>
          <p:cNvPr id="12" name="Immagine 1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2C999D42-F360-DCB9-E981-8C64193BC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305" y="815936"/>
            <a:ext cx="1836604" cy="408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7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AC8DC5E7-850A-138C-0B78-364EAB203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F446269-C1C9-BE3C-614F-255BBE2255F7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D621B00-2490-1A02-BFE1-78116378386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77BF36B-DDCB-3821-98A2-24F76D8EB633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9E11E82-BCC6-4053-06F2-6688E7AD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051016"/>
            <a:ext cx="7543800" cy="33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2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EC079C03-3515-FBA2-104A-D5201AB8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90A5B79-39F3-594D-54FB-5FC8CAABB72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541618-5B33-47D6-6FEC-95FBD06E4E79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9D74B9-0271-ECA7-40E9-48D8590AC822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DEF533F-201F-5659-8EED-520F79914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15" y="815936"/>
            <a:ext cx="1725458" cy="3834350"/>
          </a:xfrm>
          <a:prstGeom prst="rect">
            <a:avLst/>
          </a:prstGeom>
        </p:spPr>
      </p:pic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150559C-796F-C242-8709-4AF97172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96" y="815936"/>
            <a:ext cx="1725458" cy="3834350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B096A3D-4DC8-4100-31B5-030B5F251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348" y="815936"/>
            <a:ext cx="1767354" cy="39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3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165F2EB7-7FD1-8903-C837-60990D9DB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32CB10-B933-5A40-9A78-7CC6BB3BBCD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309DCF0-A5F2-3D32-60AD-C71311D4FE7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E66A405-E3B3-AEA0-BD5C-999A78285A99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7" name="Immagine 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4ADB415-5C3B-CB9F-9C03-3CD1A043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602" y="815936"/>
            <a:ext cx="1788795" cy="3975100"/>
          </a:xfrm>
          <a:prstGeom prst="rect">
            <a:avLst/>
          </a:prstGeom>
        </p:spPr>
      </p:pic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8F5578F-4EA7-E7FE-F722-82D62E4AB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615" y="815936"/>
            <a:ext cx="1725458" cy="3834350"/>
          </a:xfrm>
          <a:prstGeom prst="rect">
            <a:avLst/>
          </a:prstGeom>
        </p:spPr>
      </p:pic>
      <p:pic>
        <p:nvPicPr>
          <p:cNvPr id="14" name="Immagine 1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71C92EF-0F5D-1999-25AA-E06EF8747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3496" y="852010"/>
            <a:ext cx="1725458" cy="3834350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475C8308-E288-732F-314E-4FB8A8F30458}"/>
              </a:ext>
            </a:extLst>
          </p:cNvPr>
          <p:cNvSpPr/>
          <p:nvPr/>
        </p:nvSpPr>
        <p:spPr>
          <a:xfrm>
            <a:off x="1010159" y="815936"/>
            <a:ext cx="1788795" cy="39117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429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AFB1C224-F3F7-B93D-E1DF-09DAE8011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056DB3-7327-6574-049E-3B2E47B7B9D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BE373C9-343F-A3F9-E492-96E6E4241D4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C27A0A-79E7-3A88-0A51-71481757F906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7584395-0823-3625-4066-6824C3E6A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0" y="815936"/>
            <a:ext cx="8092440" cy="358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6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D26BFFA8-76A2-97F2-DFD8-3AD239E1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F6AB63-F554-6E8F-EFEB-8B3338E9D5FE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1F3F475-3E31-EB0A-0CED-8CC7925D84D1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B62116-4467-46C1-EB5E-A2C827F4DFDE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CC8C0C73-6189-DF9B-6EEC-BD0F151C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55" y="815935"/>
            <a:ext cx="1725458" cy="3834350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D1837C0-AFFD-A3CF-DE46-F02C37615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85" y="1072617"/>
            <a:ext cx="2012439" cy="3577669"/>
          </a:xfrm>
          <a:prstGeom prst="rect">
            <a:avLst/>
          </a:prstGeom>
        </p:spPr>
      </p:pic>
      <p:pic>
        <p:nvPicPr>
          <p:cNvPr id="8" name="Immagine 7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335CE8A-2105-9170-6B4A-72BFC8E22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893" y="815934"/>
            <a:ext cx="1725458" cy="383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41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1F867082-4587-9308-D821-81DABBE9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BB59C3-77C6-0EA1-1108-D470016E71F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7D31DA2-A945-E8CE-9EB6-60808E9F709E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3B9ABE0-5596-7C32-D79A-C10E45568B28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574ACA3-366B-7506-08D5-63A9C9101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11" y="815935"/>
            <a:ext cx="1725458" cy="3834350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26E84D97-85F8-CCA1-AA8C-D99915C72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135" y="815934"/>
            <a:ext cx="1725458" cy="3834351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795A033B-8FB5-3068-0DFB-CF97129D5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59" y="815936"/>
            <a:ext cx="2156823" cy="38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3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68BE5B20-67B4-9D56-326D-53E979879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FD6D6F2-F542-4369-557A-764F6EDB2381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B59B389-A442-43B4-1C1C-C89E0B87BD89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30FDE8A-A93B-6CF2-1367-8E1B4DDABD77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847B5B64-212B-81C3-606F-39B564641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271" y="815935"/>
            <a:ext cx="1725458" cy="3834350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0D59F3A9-23BF-8CEE-5B2A-E8176F3D278E}"/>
              </a:ext>
            </a:extLst>
          </p:cNvPr>
          <p:cNvGrpSpPr/>
          <p:nvPr/>
        </p:nvGrpSpPr>
        <p:grpSpPr>
          <a:xfrm>
            <a:off x="1084574" y="789336"/>
            <a:ext cx="1829965" cy="3860949"/>
            <a:chOff x="953874" y="27891"/>
            <a:chExt cx="2012440" cy="4585337"/>
          </a:xfrm>
        </p:grpSpPr>
        <p:pic>
          <p:nvPicPr>
            <p:cNvPr id="8" name="Immagine 7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0F6311FD-F199-2A71-2DED-47CB558A6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874" y="27891"/>
              <a:ext cx="2012439" cy="4314011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, numero&#10;&#10;Descrizione generata automaticamente">
              <a:extLst>
                <a:ext uri="{FF2B5EF4-FFF2-40B4-BE49-F238E27FC236}">
                  <a16:creationId xmlns:a16="http://schemas.microsoft.com/office/drawing/2014/main" id="{0CA11771-8FE3-257E-136F-1EA14608F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2416"/>
            <a:stretch/>
          </p:blipFill>
          <p:spPr>
            <a:xfrm>
              <a:off x="953875" y="4341902"/>
              <a:ext cx="2012439" cy="271326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E32A8FF7-3597-41B9-1F5D-69B6309595BA}"/>
              </a:ext>
            </a:extLst>
          </p:cNvPr>
          <p:cNvGrpSpPr/>
          <p:nvPr/>
        </p:nvGrpSpPr>
        <p:grpSpPr>
          <a:xfrm>
            <a:off x="6229461" y="789336"/>
            <a:ext cx="1725458" cy="3834351"/>
            <a:chOff x="6675729" y="815935"/>
            <a:chExt cx="1725458" cy="3834351"/>
          </a:xfrm>
        </p:grpSpPr>
        <p:pic>
          <p:nvPicPr>
            <p:cNvPr id="18" name="Immagine 17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26AF86CB-02EB-06A8-3167-0CDBED099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5729" y="815935"/>
              <a:ext cx="1725458" cy="3834351"/>
            </a:xfrm>
            <a:prstGeom prst="rect">
              <a:avLst/>
            </a:prstGeom>
          </p:spPr>
        </p:pic>
        <p:pic>
          <p:nvPicPr>
            <p:cNvPr id="16" name="Immagine 15" descr="Immagine che contiene testo, schermata, design&#10;&#10;Descrizione generata automaticamente">
              <a:extLst>
                <a:ext uri="{FF2B5EF4-FFF2-40B4-BE49-F238E27FC236}">
                  <a16:creationId xmlns:a16="http://schemas.microsoft.com/office/drawing/2014/main" id="{9EDFB4F7-55F2-3C21-B931-D3B273C3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5093" t="37054" r="15245" b="33542"/>
            <a:stretch/>
          </p:blipFill>
          <p:spPr>
            <a:xfrm>
              <a:off x="6985000" y="2313940"/>
              <a:ext cx="1049020" cy="983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56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7" y="2308838"/>
            <a:ext cx="5348677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THE PROBLEM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Brief discussion of the problem and definition of the objectives set.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B2309-2772-CF77-C420-20BAFFC298F7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9774F3EA-1CA8-0836-34B4-407856936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7D0D58-584D-EAB1-28E1-CD0A1C1C4914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CEFF05-6C4F-FBF6-7C8B-D6A6CAC08BF0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A1090A-CB95-8930-122B-70114CA8E1D1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13" name="Immagine 1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BE167D7-CF08-2F02-788D-412DC376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271" y="815935"/>
            <a:ext cx="1725458" cy="3834350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033C2262-6C08-1143-32E0-F9805BE39473}"/>
              </a:ext>
            </a:extLst>
          </p:cNvPr>
          <p:cNvGrpSpPr/>
          <p:nvPr/>
        </p:nvGrpSpPr>
        <p:grpSpPr>
          <a:xfrm>
            <a:off x="1084574" y="789336"/>
            <a:ext cx="1829965" cy="3860949"/>
            <a:chOff x="953874" y="27891"/>
            <a:chExt cx="2012440" cy="4585337"/>
          </a:xfrm>
        </p:grpSpPr>
        <p:pic>
          <p:nvPicPr>
            <p:cNvPr id="8" name="Immagine 7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108186ED-D37D-9823-F529-D02A3521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874" y="27891"/>
              <a:ext cx="2012439" cy="4314011"/>
            </a:xfrm>
            <a:prstGeom prst="rect">
              <a:avLst/>
            </a:prstGeom>
          </p:spPr>
        </p:pic>
        <p:pic>
          <p:nvPicPr>
            <p:cNvPr id="12" name="Immagine 11" descr="Immagine che contiene testo, schermata, Carattere, numero&#10;&#10;Descrizione generata automaticamente">
              <a:extLst>
                <a:ext uri="{FF2B5EF4-FFF2-40B4-BE49-F238E27FC236}">
                  <a16:creationId xmlns:a16="http://schemas.microsoft.com/office/drawing/2014/main" id="{832A2C91-A8CC-0AEE-905F-99F8966C7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92416"/>
            <a:stretch/>
          </p:blipFill>
          <p:spPr>
            <a:xfrm>
              <a:off x="953875" y="4341902"/>
              <a:ext cx="2012439" cy="271326"/>
            </a:xfrm>
            <a:prstGeom prst="rect">
              <a:avLst/>
            </a:prstGeom>
          </p:spPr>
        </p:pic>
      </p:grpSp>
      <p:pic>
        <p:nvPicPr>
          <p:cNvPr id="3" name="Immagine 2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F8531265-0E65-535A-CE28-902563F9A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128" y="789335"/>
            <a:ext cx="1772286" cy="39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1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7547728F-0FB4-4023-9E21-2B49EFC2E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13BE6AB-AD6C-519D-1B7F-B6692EBE5D7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4DBCAC-1B6F-37BF-D25F-E00975863181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TESTING AND EVALUATION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572DA6-99F0-5AD5-99E9-FCA4354B147F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3082B6E-62E4-238B-FE68-48BFFCA3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0" y="815936"/>
            <a:ext cx="8067590" cy="35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5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52" t="6239"/>
          <a:stretch/>
        </p:blipFill>
        <p:spPr>
          <a:xfrm>
            <a:off x="4859963" y="2976968"/>
            <a:ext cx="4137521" cy="20185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58559" y="4539042"/>
            <a:ext cx="5374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solidFill>
                  <a:schemeClr val="dk1"/>
                </a:solidFill>
                <a:latin typeface="Montserrat"/>
                <a:sym typeface="Montserrat"/>
              </a:rPr>
              <a:t>References</a:t>
            </a:r>
            <a:r>
              <a:rPr lang="it-IT" sz="1050" dirty="0">
                <a:solidFill>
                  <a:schemeClr val="dk1"/>
                </a:solidFill>
                <a:latin typeface="Montserrat"/>
                <a:sym typeface="Montserrat"/>
              </a:rPr>
              <a:t>: </a:t>
            </a:r>
            <a:endParaRPr lang="en-US" sz="105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05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Slides of the Course</a:t>
            </a:r>
            <a:endParaRPr lang="it-IT" sz="105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135" y="313423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 fuori nevica_1411_1471">
            <a:hlinkClick r:id="" action="ppaction://media"/>
            <a:extLst>
              <a:ext uri="{FF2B5EF4-FFF2-40B4-BE49-F238E27FC236}">
                <a16:creationId xmlns:a16="http://schemas.microsoft.com/office/drawing/2014/main" id="{F338F20A-375F-603D-A313-6E22A65BCB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99"/>
                </p14:media>
              </p:ext>
            </p:extLst>
          </p:nvPr>
        </p:nvPicPr>
        <p:blipFill>
          <a:blip r:embed="rId7"/>
          <a:srcRect l="2799" t="1084" r="2462"/>
          <a:stretch/>
        </p:blipFill>
        <p:spPr>
          <a:xfrm>
            <a:off x="2600221" y="802229"/>
            <a:ext cx="4519484" cy="3539041"/>
          </a:xfrm>
          <a:prstGeom prst="rect">
            <a:avLst/>
          </a:prstGeom>
        </p:spPr>
      </p:pic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1335819" y="-92541"/>
            <a:ext cx="6472362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sz="4000" dirty="0"/>
              <a:t>THANK YOU FOR YOUR ATTENTION!</a:t>
            </a:r>
            <a:endParaRPr sz="4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176970-C616-0D13-A136-009CAA830EE5}"/>
              </a:ext>
            </a:extLst>
          </p:cNvPr>
          <p:cNvSpPr txBox="1"/>
          <p:nvPr/>
        </p:nvSpPr>
        <p:spPr>
          <a:xfrm>
            <a:off x="6683822" y="4612138"/>
            <a:ext cx="27852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Simone Montella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M63001566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Angelo Andrea Nozzolillo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M63001602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PROBLEM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lvl="0" indent="0" algn="l">
              <a:buClr>
                <a:srgbClr val="481F10"/>
              </a:buClr>
              <a:defRPr/>
            </a:pPr>
            <a:r>
              <a:rPr lang="en-US" dirty="0">
                <a:solidFill>
                  <a:srgbClr val="481F10"/>
                </a:solidFill>
              </a:rPr>
              <a:t>The problem faced concerns the management of </a:t>
            </a:r>
            <a:r>
              <a:rPr lang="en-US" b="1" dirty="0">
                <a:solidFill>
                  <a:srgbClr val="481F10"/>
                </a:solidFill>
              </a:rPr>
              <a:t>orders</a:t>
            </a:r>
            <a:r>
              <a:rPr lang="en-US" dirty="0">
                <a:solidFill>
                  <a:srgbClr val="481F10"/>
                </a:solidFill>
              </a:rPr>
              <a:t> in a pizzeria.</a:t>
            </a:r>
          </a:p>
          <a:p>
            <a:pPr marL="0" lvl="0" indent="0" algn="l">
              <a:buClr>
                <a:srgbClr val="481F10"/>
              </a:buClr>
              <a:defRPr/>
            </a:pPr>
            <a:r>
              <a:rPr lang="en-US" dirty="0">
                <a:solidFill>
                  <a:srgbClr val="481F10"/>
                </a:solidFill>
              </a:rPr>
              <a:t>
When a waiter takes an order, it is crucial to ensure that the requested pizzas are achievable, considering the </a:t>
            </a:r>
            <a:r>
              <a:rPr lang="en-US" b="1" dirty="0">
                <a:solidFill>
                  <a:srgbClr val="481F10"/>
                </a:solidFill>
              </a:rPr>
              <a:t>availability</a:t>
            </a:r>
            <a:r>
              <a:rPr lang="en-US" dirty="0">
                <a:solidFill>
                  <a:srgbClr val="481F10"/>
                </a:solidFill>
              </a:rPr>
              <a:t> of ingredients.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A983F4-E5B2-85EF-BD40-28552F20D2A9}"/>
              </a:ext>
            </a:extLst>
          </p:cNvPr>
          <p:cNvSpPr txBox="1"/>
          <p:nvPr/>
        </p:nvSpPr>
        <p:spPr>
          <a:xfrm>
            <a:off x="8848510" y="484814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PROBLEM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196" y="1410225"/>
            <a:ext cx="3966804" cy="2691160"/>
          </a:xfrm>
        </p:spPr>
        <p:txBody>
          <a:bodyPr/>
          <a:lstStyle/>
          <a:p>
            <a:r>
              <a:rPr lang="it-IT" dirty="0"/>
              <a:t>      </a:t>
            </a:r>
            <a:r>
              <a:rPr lang="en-US" dirty="0"/>
              <a:t>It is necessary to implement a </a:t>
            </a:r>
            <a:r>
              <a:rPr lang="en-US" b="1" dirty="0"/>
              <a:t>distributed system </a:t>
            </a:r>
            <a:r>
              <a:rPr lang="en-US" dirty="0"/>
              <a:t>capable of verifying and updating the availability of ingredients, in a "coordinated" way, preventing inconsistencies in the management of orders that can compromise the customer experience.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EC6D6D-8CB6-2946-DAD2-76C280D865C8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FB97EE-8F90-F201-75A9-2487CBE6A45A}"/>
              </a:ext>
            </a:extLst>
          </p:cNvPr>
          <p:cNvSpPr txBox="1"/>
          <p:nvPr/>
        </p:nvSpPr>
        <p:spPr>
          <a:xfrm>
            <a:off x="940728" y="1210170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 err="1">
                <a:solidFill>
                  <a:srgbClr val="CA1517"/>
                </a:solidFill>
                <a:latin typeface="Passion One"/>
                <a:sym typeface="Passion One"/>
              </a:rPr>
              <a:t>Our</a:t>
            </a: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 idea</a:t>
            </a:r>
            <a:endParaRPr lang="it-IT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7C29CBE4-59A9-602F-4C5D-106E26D9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CE3E2AA0-5E0A-8105-C181-11D8026D7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B703BCDD-09E2-8B97-5A98-47102E01EC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PROBLEM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C6F68A3B-1DE5-4C0D-E96D-D814B8485E40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Analyze the need for synchronization among waiters to process orders.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477C2B23-7ED9-BE0C-1F2E-80346CFF0D4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4E2BAC29-42E8-4F50-0E91-CEF99D8EDEAA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577708" y="3604499"/>
            <a:ext cx="3461194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DISTRIBUTED ARCHITECTURE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75BFD9D0-CD3E-29A3-C69E-7A351DB710A7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Describe the technologies and devices used to implement the distributed system.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C51892A7-592A-DFDA-CAC6-4906C21D48B1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87F56C11-FE67-1397-A43B-302F83F7D130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THE MUTUAL EXCLUSION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38E5F8EA-E8F3-FDA6-E325-57484419AF6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099050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Implement the </a:t>
            </a:r>
            <a:r>
              <a:rPr lang="en-US" sz="1400" dirty="0" err="1"/>
              <a:t>Ricart-Agrawala</a:t>
            </a:r>
            <a:r>
              <a:rPr lang="en-US" sz="1400" dirty="0"/>
              <a:t> algorithm for exclusive access to information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A8AC649C-4AEE-8269-5C9D-8FB039733B03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AEF20DB2-DC85-43EE-B9A8-ECC755675523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it-IT" dirty="0"/>
              <a:t>TESTING AND EVALUATION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13FA9EB3-B3FE-F10D-2CB7-A567433E6EB3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sz="1400" dirty="0"/>
              <a:t>Present the application developed, the tests carried out and the results obtained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7D7F54A5-438A-0CAF-DF49-47298F8E70E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039DF40-1992-A0E9-D345-ECC97F29F8C1}"/>
              </a:ext>
            </a:extLst>
          </p:cNvPr>
          <p:cNvSpPr txBox="1"/>
          <p:nvPr/>
        </p:nvSpPr>
        <p:spPr>
          <a:xfrm>
            <a:off x="8887198" y="4897279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it-IT" sz="1000" dirty="0">
                <a:solidFill>
                  <a:srgbClr val="481F10"/>
                </a:solidFill>
                <a:latin typeface="Montserrat" panose="00000500000000000000" pitchFamily="2" charset="0"/>
              </a:rPr>
              <a:t>6</a:t>
            </a:r>
            <a:endParaRPr kumimoji="0" lang="it-IT" sz="10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 panose="000005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804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0351" y="3223688"/>
            <a:ext cx="6938643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THE DISTRIBUTED ARCHITECTURE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/>
            <a:r>
              <a:rPr lang="en-US" dirty="0"/>
              <a:t>Description of the network components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1CB06D-0BD7-C1D9-2F43-366B32E16136}"/>
              </a:ext>
            </a:extLst>
          </p:cNvPr>
          <p:cNvSpPr txBox="1"/>
          <p:nvPr/>
        </p:nvSpPr>
        <p:spPr>
          <a:xfrm>
            <a:off x="8848510" y="484814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5978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The web server hosts a </a:t>
            </a:r>
            <a:r>
              <a:rPr lang="en-US" sz="1600" b="1" dirty="0">
                <a:solidFill>
                  <a:schemeClr val="dk1"/>
                </a:solidFill>
                <a:latin typeface="Montserrat"/>
                <a:sym typeface="Montserrat"/>
              </a:rPr>
              <a:t>database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with 2 tables: </a:t>
            </a:r>
          </a:p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one for the management of ingredients and one for the management of nodes (waiters).</a:t>
            </a:r>
          </a:p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
The waiters access the server:</a:t>
            </a:r>
          </a:p>
          <a:p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To record your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To get the information of the other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To check the availability of ingredients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810E88-87EB-4703-1D28-602E335F1FC9}"/>
              </a:ext>
            </a:extLst>
          </p:cNvPr>
          <p:cNvSpPr txBox="1"/>
          <p:nvPr/>
        </p:nvSpPr>
        <p:spPr>
          <a:xfrm>
            <a:off x="8848510" y="484814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62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481F10"/>
              </a:buClr>
              <a:buSzPts val="2000"/>
              <a:defRPr/>
            </a:pPr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THE DISTRIBUTED ARCHITECTURE</a:t>
            </a:r>
            <a:endParaRPr kumimoji="0" lang="it-IT" sz="2000" b="0" i="0" u="none" strike="noStrike" kern="0" cap="none" spc="0" normalizeH="0" baseline="0" noProof="0" dirty="0">
              <a:ln>
                <a:noFill/>
              </a:ln>
              <a:solidFill>
                <a:srgbClr val="CA151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The smartphones supplied to the waiters are used to capture orders.</a:t>
            </a:r>
          </a:p>
          <a:p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
The devices are interconnected in a </a:t>
            </a:r>
            <a:r>
              <a:rPr lang="en-US" sz="1600" b="1" dirty="0">
                <a:solidFill>
                  <a:schemeClr val="dk1"/>
                </a:solidFill>
                <a:latin typeface="Montserrat"/>
                <a:sym typeface="Montserrat"/>
              </a:rPr>
              <a:t>local network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, to access the web server and communicate with each other, coordinating in mutually exclusive access to the database of ingredients.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B12E5-1B38-2BD2-178E-218871C65E5C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9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545E43C-BD49-6125-5119-FC4C263B580E}"/>
              </a:ext>
            </a:extLst>
          </p:cNvPr>
          <p:cNvGrpSpPr/>
          <p:nvPr/>
        </p:nvGrpSpPr>
        <p:grpSpPr>
          <a:xfrm>
            <a:off x="1129989" y="1273464"/>
            <a:ext cx="1454243" cy="1322039"/>
            <a:chOff x="7286889" y="888595"/>
            <a:chExt cx="1454243" cy="1322039"/>
          </a:xfrm>
        </p:grpSpPr>
        <p:pic>
          <p:nvPicPr>
            <p:cNvPr id="4" name="Immagine 3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5A6E0EB0-50B2-7D19-D731-D37822D6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7" name="Immagine 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CC55665E-1D22-6572-4BB3-3081A9C5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8B29E5A-0E65-9AB3-E626-E38B867A1C86}"/>
              </a:ext>
            </a:extLst>
          </p:cNvPr>
          <p:cNvGrpSpPr/>
          <p:nvPr/>
        </p:nvGrpSpPr>
        <p:grpSpPr>
          <a:xfrm>
            <a:off x="386185" y="2131057"/>
            <a:ext cx="1454243" cy="1322039"/>
            <a:chOff x="7286889" y="888595"/>
            <a:chExt cx="1454243" cy="1322039"/>
          </a:xfrm>
        </p:grpSpPr>
        <p:pic>
          <p:nvPicPr>
            <p:cNvPr id="10" name="Immagine 9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C111A03-496C-6554-F508-89FC799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11" name="Immagine 10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4504C3BE-2237-29F6-F7E6-08DB1FFA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2EFAA61C-0279-A307-2279-8BEFD4608FAD}"/>
              </a:ext>
            </a:extLst>
          </p:cNvPr>
          <p:cNvGrpSpPr/>
          <p:nvPr/>
        </p:nvGrpSpPr>
        <p:grpSpPr>
          <a:xfrm>
            <a:off x="385916" y="2131057"/>
            <a:ext cx="1454243" cy="1322039"/>
            <a:chOff x="7286889" y="888595"/>
            <a:chExt cx="1454243" cy="1322039"/>
          </a:xfrm>
        </p:grpSpPr>
        <p:pic>
          <p:nvPicPr>
            <p:cNvPr id="5" name="Immagine 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93F91479-1AF3-17F8-3B29-8C2D5B84C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6" name="Immagine 5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E302A0A9-8A9E-43C3-E72A-27DAEA9EF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1639</Words>
  <Application>Microsoft Office PowerPoint</Application>
  <PresentationFormat>Presentazione su schermo (16:9)</PresentationFormat>
  <Paragraphs>258</Paragraphs>
  <Slides>32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9" baseType="lpstr">
      <vt:lpstr>Arial</vt:lpstr>
      <vt:lpstr>Montserrat Light</vt:lpstr>
      <vt:lpstr>Montserrat</vt:lpstr>
      <vt:lpstr>Aharoni</vt:lpstr>
      <vt:lpstr>Passion One</vt:lpstr>
      <vt:lpstr>Titillium Web SemiBold</vt:lpstr>
      <vt:lpstr>Learning Fractions: Pizza Slices by Slidesgo</vt:lpstr>
      <vt:lpstr>DISTRIBUTED SYSTEMS AND IOT Ordering system “E Fuori Nevica”</vt:lpstr>
      <vt:lpstr>TABLE OF CONTENTS</vt:lpstr>
      <vt:lpstr>THE PROBLEM</vt:lpstr>
      <vt:lpstr>Presentazione standard di PowerPoint</vt:lpstr>
      <vt:lpstr>Presentazione standard di PowerPoint</vt:lpstr>
      <vt:lpstr>TABLE OF CONTENTS</vt:lpstr>
      <vt:lpstr>THE DISTRIBUTED ARCHITECTURE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THE MUTUAL EXCLUSION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TESTING AND EVALUATION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2024-12-16T11:03:07Z</dcterms:modified>
</cp:coreProperties>
</file>